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3915" r:id="rId3"/>
    <p:sldId id="258" r:id="rId4"/>
    <p:sldId id="3775" r:id="rId5"/>
    <p:sldId id="3776" r:id="rId6"/>
    <p:sldId id="3970" r:id="rId7"/>
    <p:sldId id="3778" r:id="rId8"/>
    <p:sldId id="3998" r:id="rId9"/>
    <p:sldId id="3999" r:id="rId10"/>
    <p:sldId id="3777" r:id="rId11"/>
    <p:sldId id="4002" r:id="rId12"/>
    <p:sldId id="4003" r:id="rId13"/>
    <p:sldId id="4004" r:id="rId14"/>
    <p:sldId id="4000" r:id="rId15"/>
    <p:sldId id="3971" r:id="rId16"/>
    <p:sldId id="4008" r:id="rId17"/>
    <p:sldId id="4006" r:id="rId18"/>
    <p:sldId id="4007" r:id="rId19"/>
    <p:sldId id="3973" r:id="rId20"/>
    <p:sldId id="3974" r:id="rId21"/>
  </p:sldIdLst>
  <p:sldSz cx="12192000" cy="6858000"/>
  <p:notesSz cx="6858000" cy="9144000"/>
  <p:custDataLst>
    <p:tags r:id="rId2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标题幻灯片" id="{9f181b33-0dad-4b4f-998c-b7db04c111ed}">
          <p14:sldIdLst>
            <p14:sldId id="3915"/>
            <p14:sldId id="258"/>
          </p14:sldIdLst>
        </p14:section>
        <p14:section name="默认节" id="{71CF54D3-8AA8-4AB2-9405-D3FBB85A1AD1}">
          <p14:sldIdLst>
            <p14:sldId id="3775"/>
            <p14:sldId id="3776"/>
            <p14:sldId id="3970"/>
            <p14:sldId id="3778"/>
            <p14:sldId id="3998"/>
            <p14:sldId id="3999"/>
            <p14:sldId id="3777"/>
            <p14:sldId id="4002"/>
            <p14:sldId id="4003"/>
            <p14:sldId id="4004"/>
            <p14:sldId id="4000"/>
            <p14:sldId id="3971"/>
            <p14:sldId id="4008"/>
            <p14:sldId id="4006"/>
            <p14:sldId id="4007"/>
            <p14:sldId id="3973"/>
            <p14:sldId id="3974"/>
          </p14:sldIdLst>
        </p14:section>
      </p14:sectionLst>
    </p:ext>
    <p:ext uri="{EFAFB233-063F-42B5-8137-9DF3F51BA10A}">
      <p15:sldGuideLst xmlns:p15="http://schemas.microsoft.com/office/powerpoint/2012/main">
        <p15:guide id="1" pos="380" userDrawn="1">
          <p15:clr>
            <a:srgbClr val="A4A3A4"/>
          </p15:clr>
        </p15:guide>
        <p15:guide id="2" pos="7198" userDrawn="1">
          <p15:clr>
            <a:srgbClr val="A4A3A4"/>
          </p15:clr>
        </p15:guide>
        <p15:guide id="3" orient="horz" pos="3658" userDrawn="1">
          <p15:clr>
            <a:srgbClr val="A4A3A4"/>
          </p15:clr>
        </p15:guide>
        <p15:guide id="4" orient="horz" pos="1068" userDrawn="1">
          <p15:clr>
            <a:srgbClr val="A4A3A4"/>
          </p15:clr>
        </p15:guide>
        <p15:guide id="5" orient="horz" pos="1139" userDrawn="1">
          <p15:clr>
            <a:srgbClr val="A4A3A4"/>
          </p15:clr>
        </p15:guide>
        <p15:guide id="6" orient="horz" pos="596" userDrawn="1">
          <p15:clr>
            <a:srgbClr val="A4A3A4"/>
          </p15:clr>
        </p15:guide>
        <p15:guide id="7" pos="626" userDrawn="1">
          <p15:clr>
            <a:srgbClr val="A4A3A4"/>
          </p15:clr>
        </p15:guide>
        <p15:guide id="8" pos="701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04040"/>
    <a:srgbClr val="298DEF"/>
    <a:srgbClr val="1181E9"/>
    <a:srgbClr val="2F2FEC"/>
    <a:srgbClr val="0E6EC0"/>
    <a:srgbClr val="A0A0F7"/>
    <a:srgbClr val="1C1CEB"/>
    <a:srgbClr val="6399F4"/>
    <a:srgbClr val="B7472A"/>
    <a:srgbClr val="CED6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329" autoAdjust="0"/>
    <p:restoredTop sz="94660"/>
  </p:normalViewPr>
  <p:slideViewPr>
    <p:cSldViewPr snapToGrid="0" showGuides="1">
      <p:cViewPr varScale="1">
        <p:scale>
          <a:sx n="125" d="100"/>
          <a:sy n="125" d="100"/>
        </p:scale>
        <p:origin x="126" y="174"/>
      </p:cViewPr>
      <p:guideLst>
        <p:guide pos="380"/>
        <p:guide pos="7198"/>
        <p:guide orient="horz" pos="3658"/>
        <p:guide orient="horz" pos="1068"/>
        <p:guide orient="horz" pos="1139"/>
        <p:guide orient="horz" pos="596"/>
        <p:guide pos="626"/>
        <p:guide pos="701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7" Type="http://schemas.openxmlformats.org/officeDocument/2006/relationships/tags" Target="tags/tag120.xml"/><Relationship Id="rId26" Type="http://schemas.openxmlformats.org/officeDocument/2006/relationships/tableStyles" Target="tableStyles.xml"/><Relationship Id="rId25" Type="http://schemas.openxmlformats.org/officeDocument/2006/relationships/viewProps" Target="viewProps.xml"/><Relationship Id="rId24" Type="http://schemas.openxmlformats.org/officeDocument/2006/relationships/presProps" Target="presProps.xml"/><Relationship Id="rId23" Type="http://schemas.openxmlformats.org/officeDocument/2006/relationships/handoutMaster" Target="handoutMasters/handoutMaster1.xml"/><Relationship Id="rId22" Type="http://schemas.openxmlformats.org/officeDocument/2006/relationships/notesMaster" Target="notesMasters/notesMaster1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32B9967B-1406-4500-9ABA-D333D6F03373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 dirty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二级</a:t>
            </a:r>
            <a:endParaRPr lang="zh-CN" altLang="en-US" dirty="0"/>
          </a:p>
          <a:p>
            <a:pPr lvl="2"/>
            <a:r>
              <a:rPr lang="zh-CN" altLang="en-US" dirty="0"/>
              <a:t>三级</a:t>
            </a:r>
            <a:endParaRPr lang="zh-CN" altLang="en-US" dirty="0"/>
          </a:p>
          <a:p>
            <a:pPr lvl="3"/>
            <a:r>
              <a:rPr lang="zh-CN" altLang="en-US" dirty="0"/>
              <a:t>四级</a:t>
            </a:r>
            <a:endParaRPr lang="zh-CN" altLang="en-US" dirty="0"/>
          </a:p>
          <a:p>
            <a:pPr lvl="4"/>
            <a:r>
              <a:rPr lang="zh-CN" altLang="en-US" dirty="0"/>
              <a:t>五级</a:t>
            </a:r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4DCC612E-0DEB-4EA3-B55F-824A8281AC71}" type="slidenum">
              <a:rPr lang="zh-CN" altLang="en-US" smtClean="0"/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6" Type="http://schemas.openxmlformats.org/officeDocument/2006/relationships/tags" Target="../tags/tag4.xml"/><Relationship Id="rId5" Type="http://schemas.openxmlformats.org/officeDocument/2006/relationships/tags" Target="../tags/tag3.xml"/><Relationship Id="rId4" Type="http://schemas.openxmlformats.org/officeDocument/2006/relationships/tags" Target="../tags/tag2.xml"/><Relationship Id="rId3" Type="http://schemas.openxmlformats.org/officeDocument/2006/relationships/tags" Target="../tags/tag1.xm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ags" Target="../tags/tag5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image" Target="../media/image1.png"/><Relationship Id="rId5" Type="http://schemas.openxmlformats.org/officeDocument/2006/relationships/tags" Target="../tags/tag10.xml"/><Relationship Id="rId4" Type="http://schemas.openxmlformats.org/officeDocument/2006/relationships/tags" Target="../tags/tag9.xml"/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空白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70000"/>
                  <a:lumOff val="30000"/>
                </a:schemeClr>
              </a:gs>
              <a:gs pos="100000">
                <a:schemeClr val="accent6">
                  <a:lumMod val="70000"/>
                  <a:lumOff val="30000"/>
                </a:schemeClr>
              </a:gs>
            </a:gsLst>
            <a:lin ang="270000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pic>
        <p:nvPicPr>
          <p:cNvPr id="27" name="图片 26" descr="蓝色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84460" y="383540"/>
            <a:ext cx="1101090" cy="365760"/>
          </a:xfrm>
          <a:prstGeom prst="rect">
            <a:avLst/>
          </a:prstGeom>
        </p:spPr>
      </p:pic>
      <p:sp>
        <p:nvSpPr>
          <p:cNvPr id="11" name="文本框 10"/>
          <p:cNvSpPr txBox="1"/>
          <p:nvPr userDrawn="1"/>
        </p:nvSpPr>
        <p:spPr>
          <a:xfrm>
            <a:off x="605790" y="5949363"/>
            <a:ext cx="201168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000">
                <a:solidFill>
                  <a:srgbClr val="1181E9"/>
                </a:solidFill>
              </a:rPr>
              <a:t>www.kimagex.com</a:t>
            </a:r>
            <a:endParaRPr lang="en-US" altLang="zh-CN" sz="1000">
              <a:solidFill>
                <a:srgbClr val="1181E9"/>
              </a:solidFill>
            </a:endParaRPr>
          </a:p>
          <a:p>
            <a:r>
              <a:rPr lang="zh-CN" altLang="en-US" sz="1000">
                <a:sym typeface="+mn-ea"/>
              </a:rPr>
              <a:t>深圳市启灵图像科技有限公司</a:t>
            </a:r>
            <a:endParaRPr lang="en-US" altLang="zh-CN" sz="1000">
              <a:solidFill>
                <a:srgbClr val="1181E9"/>
              </a:solidFill>
            </a:endParaRPr>
          </a:p>
        </p:txBody>
      </p:sp>
      <p:sp>
        <p:nvSpPr>
          <p:cNvPr id="78" name="矩形: 圆角 77"/>
          <p:cNvSpPr/>
          <p:nvPr userDrawn="1"/>
        </p:nvSpPr>
        <p:spPr>
          <a:xfrm>
            <a:off x="605969" y="2344543"/>
            <a:ext cx="10976431" cy="2714576"/>
          </a:xfrm>
          <a:prstGeom prst="roundRect">
            <a:avLst>
              <a:gd name="adj" fmla="val 8583"/>
            </a:avLst>
          </a:prstGeom>
          <a:gradFill flip="none" rotWithShape="1">
            <a:gsLst>
              <a:gs pos="93000">
                <a:schemeClr val="bg1">
                  <a:alpha val="0"/>
                </a:schemeClr>
              </a:gs>
              <a:gs pos="93000">
                <a:srgbClr val="1181E9"/>
              </a:gs>
            </a:gsLst>
            <a:lin ang="0" scaled="1"/>
            <a:tileRect/>
          </a:gradFill>
          <a:ln>
            <a:solidFill>
              <a:srgbClr val="298D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76" name="文本框 75"/>
          <p:cNvSpPr txBox="1"/>
          <p:nvPr userDrawn="1"/>
        </p:nvSpPr>
        <p:spPr>
          <a:xfrm>
            <a:off x="9093199" y="1146895"/>
            <a:ext cx="2489200" cy="553720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p>
            <a:pPr algn="r"/>
            <a:r>
              <a:rPr lang="en-US" altLang="zh-CN" sz="3600" dirty="0">
                <a:solidFill>
                  <a:srgbClr val="1181E9"/>
                </a:solidFill>
                <a:latin typeface="+mj-lt"/>
                <a:ea typeface="+mj-ea"/>
              </a:rPr>
              <a:t>C</a:t>
            </a:r>
            <a:r>
              <a:rPr lang="en-US" altLang="zh-CN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</a:rPr>
              <a:t>ONTENT</a:t>
            </a:r>
            <a:endParaRPr lang="zh-CN" altLang="en-US" sz="36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</a:endParaRPr>
          </a:p>
        </p:txBody>
      </p:sp>
      <p:sp>
        <p:nvSpPr>
          <p:cNvPr id="77" name="文本框 76"/>
          <p:cNvSpPr txBox="1"/>
          <p:nvPr userDrawn="1"/>
        </p:nvSpPr>
        <p:spPr>
          <a:xfrm>
            <a:off x="10972800" y="1714109"/>
            <a:ext cx="609600" cy="368935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p>
            <a:pPr algn="r"/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目录</a:t>
            </a:r>
            <a:endParaRPr lang="zh-CN" altLang="en-US" sz="2400" dirty="0">
              <a:solidFill>
                <a:schemeClr val="tx1">
                  <a:lumMod val="85000"/>
                  <a:lumOff val="1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79" name="椭圆 78"/>
          <p:cNvSpPr/>
          <p:nvPr userDrawn="1"/>
        </p:nvSpPr>
        <p:spPr>
          <a:xfrm>
            <a:off x="738032" y="4779056"/>
            <a:ext cx="147998" cy="148000"/>
          </a:xfrm>
          <a:prstGeom prst="ellipse">
            <a:avLst/>
          </a:prstGeom>
          <a:solidFill>
            <a:srgbClr val="1181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05" name="文本框 104"/>
          <p:cNvSpPr txBox="1"/>
          <p:nvPr userDrawn="1"/>
        </p:nvSpPr>
        <p:spPr>
          <a:xfrm rot="5400000">
            <a:off x="10054590" y="3480534"/>
            <a:ext cx="2279015" cy="442595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p>
            <a:pPr>
              <a:lnSpc>
                <a:spcPct val="120000"/>
              </a:lnSpc>
            </a:pPr>
            <a:r>
              <a:rPr lang="en-US" altLang="zh-CN" sz="2400" dirty="0">
                <a:solidFill>
                  <a:schemeClr val="bg1"/>
                </a:solidFill>
                <a:latin typeface="+mj-ea"/>
                <a:ea typeface="+mj-ea"/>
              </a:rPr>
              <a:t>M</a:t>
            </a:r>
            <a:r>
              <a:rPr lang="zh-CN" altLang="en-US" sz="2400" dirty="0">
                <a:solidFill>
                  <a:schemeClr val="bg1"/>
                </a:solidFill>
                <a:latin typeface="+mj-ea"/>
                <a:ea typeface="+mj-ea"/>
              </a:rPr>
              <a:t>achine</a:t>
            </a:r>
            <a:r>
              <a:rPr lang="en-US" altLang="zh-CN" sz="2400" dirty="0">
                <a:solidFill>
                  <a:schemeClr val="bg1"/>
                </a:solidFill>
                <a:latin typeface="+mj-ea"/>
                <a:ea typeface="+mj-ea"/>
              </a:rPr>
              <a:t> v</a:t>
            </a:r>
            <a:r>
              <a:rPr lang="zh-CN" altLang="en-US" sz="2400" dirty="0">
                <a:solidFill>
                  <a:schemeClr val="bg1"/>
                </a:solidFill>
                <a:latin typeface="+mj-ea"/>
                <a:ea typeface="+mj-ea"/>
              </a:rPr>
              <a:t>ision</a:t>
            </a:r>
            <a:endParaRPr lang="zh-CN" altLang="en-US" sz="24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7" name="文本框 6"/>
          <p:cNvSpPr txBox="1"/>
          <p:nvPr userDrawn="1"/>
        </p:nvSpPr>
        <p:spPr>
          <a:xfrm>
            <a:off x="2315845" y="2679065"/>
            <a:ext cx="2513330" cy="431165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p>
            <a:r>
              <a:rPr lang="zh-CN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本年度业绩报告</a:t>
            </a:r>
            <a:endParaRPr lang="zh-CN" altLang="en-US" sz="28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4" name="矩形 73"/>
          <p:cNvSpPr/>
          <p:nvPr userDrawn="1"/>
        </p:nvSpPr>
        <p:spPr>
          <a:xfrm>
            <a:off x="1717040" y="2983865"/>
            <a:ext cx="511810" cy="102235"/>
          </a:xfrm>
          <a:prstGeom prst="rect">
            <a:avLst/>
          </a:prstGeom>
          <a:solidFill>
            <a:srgbClr val="1181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0" name="文本框 9"/>
          <p:cNvSpPr txBox="1"/>
          <p:nvPr userDrawn="1"/>
        </p:nvSpPr>
        <p:spPr>
          <a:xfrm>
            <a:off x="1757680" y="2679065"/>
            <a:ext cx="429895" cy="431165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p>
            <a:pPr algn="ctr"/>
            <a:r>
              <a:rPr lang="en-US" altLang="zh-CN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01</a:t>
            </a:r>
            <a:endParaRPr lang="zh-CN" altLang="en-US" sz="28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4" name="文本框 93"/>
          <p:cNvSpPr txBox="1"/>
          <p:nvPr userDrawn="1"/>
        </p:nvSpPr>
        <p:spPr>
          <a:xfrm>
            <a:off x="2315845" y="3454400"/>
            <a:ext cx="1436370" cy="431165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p>
            <a:r>
              <a:rPr lang="zh-CN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数据分析</a:t>
            </a:r>
            <a:endParaRPr lang="zh-CN" altLang="en-US" sz="28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5" name="矩形 94"/>
          <p:cNvSpPr/>
          <p:nvPr userDrawn="1"/>
        </p:nvSpPr>
        <p:spPr>
          <a:xfrm>
            <a:off x="1717040" y="3758565"/>
            <a:ext cx="511810" cy="102235"/>
          </a:xfrm>
          <a:prstGeom prst="rect">
            <a:avLst/>
          </a:prstGeom>
          <a:solidFill>
            <a:srgbClr val="1181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96" name="文本框 95"/>
          <p:cNvSpPr txBox="1"/>
          <p:nvPr userDrawn="1"/>
        </p:nvSpPr>
        <p:spPr>
          <a:xfrm>
            <a:off x="1762760" y="3454400"/>
            <a:ext cx="419735" cy="431165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p>
            <a:pPr algn="ctr"/>
            <a:r>
              <a:rPr lang="en-US" altLang="zh-CN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02</a:t>
            </a:r>
            <a:endParaRPr lang="zh-CN" altLang="en-US" sz="28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8" name="文本框 97"/>
          <p:cNvSpPr txBox="1"/>
          <p:nvPr userDrawn="1"/>
        </p:nvSpPr>
        <p:spPr>
          <a:xfrm>
            <a:off x="6464935" y="2679065"/>
            <a:ext cx="2154555" cy="431165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p>
            <a:r>
              <a:rPr lang="zh-CN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工作总结复盘</a:t>
            </a:r>
            <a:endParaRPr lang="zh-CN" altLang="en-US" sz="28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9" name="矩形 98"/>
          <p:cNvSpPr/>
          <p:nvPr userDrawn="1"/>
        </p:nvSpPr>
        <p:spPr>
          <a:xfrm>
            <a:off x="5865495" y="2983865"/>
            <a:ext cx="511810" cy="102235"/>
          </a:xfrm>
          <a:prstGeom prst="rect">
            <a:avLst/>
          </a:prstGeom>
          <a:solidFill>
            <a:srgbClr val="1181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00" name="文本框 99"/>
          <p:cNvSpPr txBox="1"/>
          <p:nvPr userDrawn="1"/>
        </p:nvSpPr>
        <p:spPr>
          <a:xfrm>
            <a:off x="5911850" y="2679065"/>
            <a:ext cx="419735" cy="431165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p>
            <a:pPr algn="ctr"/>
            <a:r>
              <a:rPr lang="en-US" altLang="zh-CN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04</a:t>
            </a:r>
            <a:endParaRPr lang="zh-CN" altLang="en-US" sz="28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2" name="文本框 101"/>
          <p:cNvSpPr txBox="1"/>
          <p:nvPr userDrawn="1"/>
        </p:nvSpPr>
        <p:spPr>
          <a:xfrm>
            <a:off x="6464935" y="3454400"/>
            <a:ext cx="2446020" cy="431165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p>
            <a:r>
              <a:rPr lang="zh-CN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未来展望</a:t>
            </a:r>
            <a:r>
              <a:rPr lang="en-US" altLang="zh-CN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&amp;</a:t>
            </a:r>
            <a:r>
              <a:rPr lang="zh-CN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规划</a:t>
            </a:r>
            <a:endParaRPr lang="zh-CN" altLang="en-US" sz="28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3" name="矩形 102"/>
          <p:cNvSpPr/>
          <p:nvPr userDrawn="1"/>
        </p:nvSpPr>
        <p:spPr>
          <a:xfrm>
            <a:off x="5865495" y="3758565"/>
            <a:ext cx="511810" cy="102235"/>
          </a:xfrm>
          <a:prstGeom prst="rect">
            <a:avLst/>
          </a:prstGeom>
          <a:solidFill>
            <a:srgbClr val="1181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04" name="文本框 103"/>
          <p:cNvSpPr txBox="1"/>
          <p:nvPr userDrawn="1"/>
        </p:nvSpPr>
        <p:spPr>
          <a:xfrm>
            <a:off x="5911850" y="3454400"/>
            <a:ext cx="419735" cy="431165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p>
            <a:pPr algn="ctr"/>
            <a:r>
              <a:rPr lang="en-US" altLang="zh-CN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05</a:t>
            </a:r>
            <a:endParaRPr lang="zh-CN" altLang="en-US" sz="28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6" name="文本框 65"/>
          <p:cNvSpPr txBox="1"/>
          <p:nvPr userDrawn="1"/>
        </p:nvSpPr>
        <p:spPr>
          <a:xfrm>
            <a:off x="2315845" y="4229100"/>
            <a:ext cx="2154555" cy="431165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p>
            <a:r>
              <a:rPr lang="zh-CN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工作亮点展示</a:t>
            </a:r>
            <a:endParaRPr lang="zh-CN" altLang="en-US" sz="28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7" name="矩形 66"/>
          <p:cNvSpPr/>
          <p:nvPr userDrawn="1"/>
        </p:nvSpPr>
        <p:spPr>
          <a:xfrm>
            <a:off x="1717040" y="4533900"/>
            <a:ext cx="511810" cy="102235"/>
          </a:xfrm>
          <a:prstGeom prst="rect">
            <a:avLst/>
          </a:prstGeom>
          <a:solidFill>
            <a:srgbClr val="1181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8" name="文本框 67"/>
          <p:cNvSpPr txBox="1"/>
          <p:nvPr userDrawn="1"/>
        </p:nvSpPr>
        <p:spPr>
          <a:xfrm>
            <a:off x="1762760" y="4229100"/>
            <a:ext cx="419735" cy="431165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p>
            <a:pPr algn="ctr"/>
            <a:r>
              <a:rPr lang="en-US" altLang="zh-CN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03</a:t>
            </a:r>
            <a:endParaRPr lang="zh-CN" altLang="en-US" sz="28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空白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70000"/>
                  <a:lumOff val="30000"/>
                </a:schemeClr>
              </a:gs>
              <a:gs pos="100000">
                <a:schemeClr val="accent6">
                  <a:lumMod val="70000"/>
                  <a:lumOff val="30000"/>
                </a:schemeClr>
              </a:gs>
            </a:gsLst>
            <a:lin ang="270000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2" name="椭圆 1"/>
          <p:cNvSpPr/>
          <p:nvPr userDrawn="1"/>
        </p:nvSpPr>
        <p:spPr>
          <a:xfrm>
            <a:off x="4309988" y="2398707"/>
            <a:ext cx="6164356" cy="6164356"/>
          </a:xfrm>
          <a:prstGeom prst="ellipse">
            <a:avLst/>
          </a:prstGeom>
          <a:gradFill flip="none" rotWithShape="1">
            <a:gsLst>
              <a:gs pos="0">
                <a:srgbClr val="1181E9">
                  <a:alpha val="30000"/>
                </a:srgbClr>
              </a:gs>
              <a:gs pos="100000">
                <a:schemeClr val="accent1">
                  <a:lumMod val="20000"/>
                  <a:lumOff val="80000"/>
                  <a:alpha val="25000"/>
                </a:schemeClr>
              </a:gs>
            </a:gsLst>
            <a:lin ang="18900000" scaled="1"/>
            <a:tileRect/>
          </a:gradFill>
          <a:ln>
            <a:noFill/>
          </a:ln>
          <a:effectLst>
            <a:softEdge rad="1270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椭圆 2"/>
          <p:cNvSpPr/>
          <p:nvPr userDrawn="1"/>
        </p:nvSpPr>
        <p:spPr>
          <a:xfrm>
            <a:off x="7170057" y="-1972802"/>
            <a:ext cx="5215604" cy="5215604"/>
          </a:xfrm>
          <a:prstGeom prst="ellipse">
            <a:avLst/>
          </a:prstGeom>
          <a:gradFill flip="none" rotWithShape="1">
            <a:gsLst>
              <a:gs pos="0">
                <a:srgbClr val="1181E9">
                  <a:alpha val="30000"/>
                </a:srgbClr>
              </a:gs>
              <a:gs pos="100000">
                <a:schemeClr val="accent1">
                  <a:lumMod val="20000"/>
                  <a:lumOff val="80000"/>
                  <a:alpha val="43000"/>
                </a:schemeClr>
              </a:gs>
            </a:gsLst>
            <a:lin ang="18900000" scaled="1"/>
            <a:tileRect/>
          </a:gradFill>
          <a:ln>
            <a:noFill/>
          </a:ln>
          <a:effectLst>
            <a:softEdge rad="12573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" name="椭圆 4"/>
          <p:cNvSpPr/>
          <p:nvPr userDrawn="1"/>
        </p:nvSpPr>
        <p:spPr>
          <a:xfrm>
            <a:off x="7408842" y="375530"/>
            <a:ext cx="6349120" cy="6349120"/>
          </a:xfrm>
          <a:prstGeom prst="ellipse">
            <a:avLst/>
          </a:prstGeom>
          <a:gradFill flip="none" rotWithShape="1">
            <a:gsLst>
              <a:gs pos="0">
                <a:srgbClr val="298DEF">
                  <a:alpha val="30000"/>
                </a:srgb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18900000" scaled="1"/>
            <a:tileRect/>
          </a:gradFill>
          <a:ln>
            <a:noFill/>
          </a:ln>
          <a:effectLst>
            <a:softEdge rad="1270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" name="椭圆 5"/>
          <p:cNvSpPr/>
          <p:nvPr userDrawn="1"/>
        </p:nvSpPr>
        <p:spPr>
          <a:xfrm>
            <a:off x="-2024001" y="-3080221"/>
            <a:ext cx="7262118" cy="7262118"/>
          </a:xfrm>
          <a:prstGeom prst="ellipse">
            <a:avLst/>
          </a:prstGeom>
          <a:gradFill flip="none" rotWithShape="1">
            <a:gsLst>
              <a:gs pos="0">
                <a:schemeClr val="accent4"/>
              </a:gs>
              <a:gs pos="100000">
                <a:schemeClr val="accent4">
                  <a:lumMod val="20000"/>
                  <a:lumOff val="80000"/>
                  <a:alpha val="37000"/>
                </a:schemeClr>
              </a:gs>
            </a:gsLst>
            <a:lin ang="18900000" scaled="1"/>
            <a:tileRect/>
          </a:gradFill>
          <a:ln>
            <a:noFill/>
          </a:ln>
          <a:effectLst>
            <a:softEdge rad="1270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空白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70000"/>
                  <a:lumOff val="30000"/>
                </a:schemeClr>
              </a:gs>
              <a:gs pos="100000">
                <a:schemeClr val="accent6">
                  <a:lumMod val="70000"/>
                  <a:lumOff val="30000"/>
                </a:schemeClr>
              </a:gs>
            </a:gsLst>
            <a:lin ang="270000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2" name="椭圆 1"/>
          <p:cNvSpPr/>
          <p:nvPr userDrawn="1"/>
        </p:nvSpPr>
        <p:spPr>
          <a:xfrm>
            <a:off x="4309988" y="2398707"/>
            <a:ext cx="6164356" cy="6164356"/>
          </a:xfrm>
          <a:prstGeom prst="ellipse">
            <a:avLst/>
          </a:prstGeom>
          <a:gradFill flip="none" rotWithShape="1">
            <a:gsLst>
              <a:gs pos="0">
                <a:srgbClr val="1181E9">
                  <a:alpha val="30000"/>
                </a:srgbClr>
              </a:gs>
              <a:gs pos="100000">
                <a:schemeClr val="accent1">
                  <a:lumMod val="20000"/>
                  <a:lumOff val="80000"/>
                  <a:alpha val="25000"/>
                </a:schemeClr>
              </a:gs>
            </a:gsLst>
            <a:lin ang="18900000" scaled="1"/>
            <a:tileRect/>
          </a:gradFill>
          <a:ln>
            <a:noFill/>
          </a:ln>
          <a:effectLst>
            <a:softEdge rad="1270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椭圆 2"/>
          <p:cNvSpPr/>
          <p:nvPr userDrawn="1"/>
        </p:nvSpPr>
        <p:spPr>
          <a:xfrm>
            <a:off x="7170057" y="-1972802"/>
            <a:ext cx="5215604" cy="5215604"/>
          </a:xfrm>
          <a:prstGeom prst="ellipse">
            <a:avLst/>
          </a:prstGeom>
          <a:gradFill flip="none" rotWithShape="1">
            <a:gsLst>
              <a:gs pos="0">
                <a:srgbClr val="1181E9">
                  <a:alpha val="30000"/>
                </a:srgbClr>
              </a:gs>
              <a:gs pos="100000">
                <a:schemeClr val="accent1">
                  <a:lumMod val="20000"/>
                  <a:lumOff val="80000"/>
                  <a:alpha val="43000"/>
                </a:schemeClr>
              </a:gs>
            </a:gsLst>
            <a:lin ang="18900000" scaled="1"/>
            <a:tileRect/>
          </a:gradFill>
          <a:ln>
            <a:noFill/>
          </a:ln>
          <a:effectLst>
            <a:softEdge rad="12573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" name="椭圆 4"/>
          <p:cNvSpPr/>
          <p:nvPr userDrawn="1"/>
        </p:nvSpPr>
        <p:spPr>
          <a:xfrm>
            <a:off x="7408842" y="375530"/>
            <a:ext cx="6349120" cy="6349120"/>
          </a:xfrm>
          <a:prstGeom prst="ellipse">
            <a:avLst/>
          </a:prstGeom>
          <a:gradFill flip="none" rotWithShape="1">
            <a:gsLst>
              <a:gs pos="0">
                <a:srgbClr val="298DEF">
                  <a:alpha val="30000"/>
                </a:srgb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18900000" scaled="1"/>
            <a:tileRect/>
          </a:gradFill>
          <a:ln>
            <a:noFill/>
          </a:ln>
          <a:effectLst>
            <a:softEdge rad="1270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" name="椭圆 5"/>
          <p:cNvSpPr/>
          <p:nvPr userDrawn="1"/>
        </p:nvSpPr>
        <p:spPr>
          <a:xfrm>
            <a:off x="-2024001" y="-3080221"/>
            <a:ext cx="7262118" cy="7262118"/>
          </a:xfrm>
          <a:prstGeom prst="ellipse">
            <a:avLst/>
          </a:prstGeom>
          <a:gradFill flip="none" rotWithShape="1">
            <a:gsLst>
              <a:gs pos="0">
                <a:schemeClr val="accent4"/>
              </a:gs>
              <a:gs pos="100000">
                <a:schemeClr val="accent4">
                  <a:lumMod val="20000"/>
                  <a:lumOff val="80000"/>
                  <a:alpha val="37000"/>
                </a:schemeClr>
              </a:gs>
            </a:gsLst>
            <a:lin ang="18900000" scaled="1"/>
            <a:tileRect/>
          </a:gradFill>
          <a:ln>
            <a:noFill/>
          </a:ln>
          <a:effectLst>
            <a:softEdge rad="1270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空白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70000"/>
                  <a:lumOff val="30000"/>
                </a:schemeClr>
              </a:gs>
              <a:gs pos="100000">
                <a:schemeClr val="accent6">
                  <a:lumMod val="70000"/>
                  <a:lumOff val="30000"/>
                </a:schemeClr>
              </a:gs>
            </a:gsLst>
            <a:lin ang="270000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空白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70000"/>
                  <a:lumOff val="30000"/>
                </a:schemeClr>
              </a:gs>
              <a:gs pos="100000">
                <a:schemeClr val="accent6">
                  <a:lumMod val="70000"/>
                  <a:lumOff val="30000"/>
                </a:schemeClr>
              </a:gs>
            </a:gsLst>
            <a:lin ang="270000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2" name="椭圆 1"/>
          <p:cNvSpPr/>
          <p:nvPr userDrawn="1"/>
        </p:nvSpPr>
        <p:spPr>
          <a:xfrm>
            <a:off x="4309988" y="2398707"/>
            <a:ext cx="6164356" cy="6164356"/>
          </a:xfrm>
          <a:prstGeom prst="ellipse">
            <a:avLst/>
          </a:prstGeom>
          <a:gradFill flip="none" rotWithShape="1">
            <a:gsLst>
              <a:gs pos="0">
                <a:srgbClr val="1181E9">
                  <a:alpha val="30000"/>
                </a:srgbClr>
              </a:gs>
              <a:gs pos="100000">
                <a:schemeClr val="accent1">
                  <a:lumMod val="20000"/>
                  <a:lumOff val="80000"/>
                  <a:alpha val="25000"/>
                </a:schemeClr>
              </a:gs>
            </a:gsLst>
            <a:lin ang="18900000" scaled="1"/>
            <a:tileRect/>
          </a:gradFill>
          <a:ln>
            <a:noFill/>
          </a:ln>
          <a:effectLst>
            <a:softEdge rad="1270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椭圆 2"/>
          <p:cNvSpPr/>
          <p:nvPr userDrawn="1"/>
        </p:nvSpPr>
        <p:spPr>
          <a:xfrm>
            <a:off x="7170057" y="-1972802"/>
            <a:ext cx="5215604" cy="5215604"/>
          </a:xfrm>
          <a:prstGeom prst="ellipse">
            <a:avLst/>
          </a:prstGeom>
          <a:gradFill flip="none" rotWithShape="1">
            <a:gsLst>
              <a:gs pos="0">
                <a:srgbClr val="1181E9">
                  <a:alpha val="30000"/>
                </a:srgbClr>
              </a:gs>
              <a:gs pos="100000">
                <a:schemeClr val="accent1">
                  <a:lumMod val="20000"/>
                  <a:lumOff val="80000"/>
                  <a:alpha val="43000"/>
                </a:schemeClr>
              </a:gs>
            </a:gsLst>
            <a:lin ang="18900000" scaled="1"/>
            <a:tileRect/>
          </a:gradFill>
          <a:ln>
            <a:noFill/>
          </a:ln>
          <a:effectLst>
            <a:softEdge rad="12573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" name="椭圆 4"/>
          <p:cNvSpPr/>
          <p:nvPr userDrawn="1"/>
        </p:nvSpPr>
        <p:spPr>
          <a:xfrm>
            <a:off x="7408842" y="375530"/>
            <a:ext cx="6349120" cy="6349120"/>
          </a:xfrm>
          <a:prstGeom prst="ellipse">
            <a:avLst/>
          </a:prstGeom>
          <a:gradFill flip="none" rotWithShape="1">
            <a:gsLst>
              <a:gs pos="0">
                <a:srgbClr val="298DEF">
                  <a:alpha val="30000"/>
                </a:srgb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18900000" scaled="1"/>
            <a:tileRect/>
          </a:gradFill>
          <a:ln>
            <a:noFill/>
          </a:ln>
          <a:effectLst>
            <a:softEdge rad="1270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" name="椭圆 5"/>
          <p:cNvSpPr/>
          <p:nvPr userDrawn="1"/>
        </p:nvSpPr>
        <p:spPr>
          <a:xfrm>
            <a:off x="-2024001" y="-3080221"/>
            <a:ext cx="7262118" cy="7262118"/>
          </a:xfrm>
          <a:prstGeom prst="ellipse">
            <a:avLst/>
          </a:prstGeom>
          <a:gradFill flip="none" rotWithShape="1">
            <a:gsLst>
              <a:gs pos="0">
                <a:schemeClr val="accent4"/>
              </a:gs>
              <a:gs pos="100000">
                <a:schemeClr val="accent4">
                  <a:lumMod val="20000"/>
                  <a:lumOff val="80000"/>
                  <a:alpha val="37000"/>
                </a:schemeClr>
              </a:gs>
            </a:gsLst>
            <a:lin ang="18900000" scaled="1"/>
            <a:tileRect/>
          </a:gradFill>
          <a:ln>
            <a:noFill/>
          </a:ln>
          <a:effectLst>
            <a:softEdge rad="1270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 dirty="0"/>
          </a:p>
        </p:txBody>
      </p:sp>
      <p:sp>
        <p:nvSpPr>
          <p:cNvPr id="12" name="任意多边形: 形状 11"/>
          <p:cNvSpPr/>
          <p:nvPr userDrawn="1"/>
        </p:nvSpPr>
        <p:spPr>
          <a:xfrm>
            <a:off x="615950" y="1240155"/>
            <a:ext cx="3891915" cy="8008620"/>
          </a:xfrm>
          <a:custGeom>
            <a:avLst/>
            <a:gdLst>
              <a:gd name="connsiteX0" fmla="*/ 1562100 w 1562100"/>
              <a:gd name="connsiteY0" fmla="*/ 224790 h 3214687"/>
              <a:gd name="connsiteX1" fmla="*/ 1562100 w 1562100"/>
              <a:gd name="connsiteY1" fmla="*/ 2989898 h 3214687"/>
              <a:gd name="connsiteX2" fmla="*/ 1496377 w 1562100"/>
              <a:gd name="connsiteY2" fmla="*/ 3148965 h 3214687"/>
              <a:gd name="connsiteX3" fmla="*/ 1337310 w 1562100"/>
              <a:gd name="connsiteY3" fmla="*/ 3214688 h 3214687"/>
              <a:gd name="connsiteX4" fmla="*/ 224790 w 1562100"/>
              <a:gd name="connsiteY4" fmla="*/ 3214688 h 3214687"/>
              <a:gd name="connsiteX5" fmla="*/ 65723 w 1562100"/>
              <a:gd name="connsiteY5" fmla="*/ 3148965 h 3214687"/>
              <a:gd name="connsiteX6" fmla="*/ 0 w 1562100"/>
              <a:gd name="connsiteY6" fmla="*/ 2989898 h 3214687"/>
              <a:gd name="connsiteX7" fmla="*/ 0 w 1562100"/>
              <a:gd name="connsiteY7" fmla="*/ 224790 h 3214687"/>
              <a:gd name="connsiteX8" fmla="*/ 65723 w 1562100"/>
              <a:gd name="connsiteY8" fmla="*/ 65723 h 3214687"/>
              <a:gd name="connsiteX9" fmla="*/ 224790 w 1562100"/>
              <a:gd name="connsiteY9" fmla="*/ 0 h 3214687"/>
              <a:gd name="connsiteX10" fmla="*/ 1337310 w 1562100"/>
              <a:gd name="connsiteY10" fmla="*/ 0 h 3214687"/>
              <a:gd name="connsiteX11" fmla="*/ 1496377 w 1562100"/>
              <a:gd name="connsiteY11" fmla="*/ 65723 h 3214687"/>
              <a:gd name="connsiteX12" fmla="*/ 1562100 w 1562100"/>
              <a:gd name="connsiteY12" fmla="*/ 224790 h 32146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62100" h="3214687">
                <a:moveTo>
                  <a:pt x="1562100" y="224790"/>
                </a:moveTo>
                <a:lnTo>
                  <a:pt x="1562100" y="2989898"/>
                </a:lnTo>
                <a:cubicBezTo>
                  <a:pt x="1562100" y="3051810"/>
                  <a:pt x="1536383" y="3108008"/>
                  <a:pt x="1496377" y="3148965"/>
                </a:cubicBezTo>
                <a:cubicBezTo>
                  <a:pt x="1455421" y="3189923"/>
                  <a:pt x="1399223" y="3214688"/>
                  <a:pt x="1337310" y="3214688"/>
                </a:cubicBezTo>
                <a:lnTo>
                  <a:pt x="224790" y="3214688"/>
                </a:lnTo>
                <a:cubicBezTo>
                  <a:pt x="162877" y="3214688"/>
                  <a:pt x="106680" y="3188970"/>
                  <a:pt x="65723" y="3148965"/>
                </a:cubicBezTo>
                <a:cubicBezTo>
                  <a:pt x="24765" y="3108008"/>
                  <a:pt x="0" y="3051810"/>
                  <a:pt x="0" y="2989898"/>
                </a:cubicBezTo>
                <a:lnTo>
                  <a:pt x="0" y="224790"/>
                </a:lnTo>
                <a:cubicBezTo>
                  <a:pt x="0" y="162878"/>
                  <a:pt x="25717" y="106680"/>
                  <a:pt x="65723" y="65723"/>
                </a:cubicBezTo>
                <a:cubicBezTo>
                  <a:pt x="106680" y="24765"/>
                  <a:pt x="162877" y="0"/>
                  <a:pt x="224790" y="0"/>
                </a:cubicBezTo>
                <a:lnTo>
                  <a:pt x="1337310" y="0"/>
                </a:lnTo>
                <a:cubicBezTo>
                  <a:pt x="1399223" y="0"/>
                  <a:pt x="1455421" y="24765"/>
                  <a:pt x="1496377" y="65723"/>
                </a:cubicBezTo>
                <a:cubicBezTo>
                  <a:pt x="1537335" y="106680"/>
                  <a:pt x="1562100" y="162878"/>
                  <a:pt x="1562100" y="224790"/>
                </a:cubicBezTo>
                <a:close/>
              </a:path>
            </a:pathLst>
          </a:custGeom>
          <a:noFill/>
          <a:ln w="12700" cap="flat">
            <a:solidFill>
              <a:srgbClr val="298DEF"/>
            </a:solidFill>
            <a:prstDash val="solid"/>
            <a:miter/>
          </a:ln>
        </p:spPr>
        <p:txBody>
          <a:bodyPr rtlCol="0" anchor="ctr"/>
          <a:lstStyle/>
          <a:p>
            <a:endParaRPr lang="zh-CN" altLang="en-US"/>
          </a:p>
        </p:txBody>
      </p:sp>
      <p:sp>
        <p:nvSpPr>
          <p:cNvPr id="14" name="文本框 13"/>
          <p:cNvSpPr txBox="1"/>
          <p:nvPr userDrawn="1">
            <p:custDataLst>
              <p:tags r:id="rId2"/>
            </p:custDataLst>
          </p:nvPr>
        </p:nvSpPr>
        <p:spPr>
          <a:xfrm>
            <a:off x="11093636" y="4748701"/>
            <a:ext cx="508000" cy="27686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p>
            <a:pPr algn="r">
              <a:spcBef>
                <a:spcPts val="600"/>
              </a:spcBef>
              <a:buClrTx/>
              <a:buSzTx/>
              <a:buFontTx/>
            </a:pPr>
            <a:r>
              <a:rPr lang="en-US" altLang="zh-CN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2022</a:t>
            </a:r>
            <a:endParaRPr lang="en-US" altLang="zh-CN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15" name="文本框 14"/>
          <p:cNvSpPr txBox="1"/>
          <p:nvPr userDrawn="1">
            <p:custDataLst>
              <p:tags r:id="rId3"/>
            </p:custDataLst>
          </p:nvPr>
        </p:nvSpPr>
        <p:spPr>
          <a:xfrm>
            <a:off x="10451465" y="5840778"/>
            <a:ext cx="1130935" cy="507365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p>
            <a:pPr algn="r" fontAlgn="auto">
              <a:lnSpc>
                <a:spcPct val="100000"/>
              </a:lnSpc>
              <a:spcBef>
                <a:spcPts val="600"/>
              </a:spcBef>
              <a:buClrTx/>
              <a:buSzTx/>
              <a:buFontTx/>
            </a:pPr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</a:rPr>
              <a:t>April 3nd</a:t>
            </a:r>
            <a:endParaRPr lang="en-US" altLang="zh-CN" sz="14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  <a:cs typeface="+mn-ea"/>
            </a:endParaRPr>
          </a:p>
          <a:p>
            <a:pPr algn="r" fontAlgn="auto">
              <a:lnSpc>
                <a:spcPct val="100000"/>
              </a:lnSpc>
              <a:spcBef>
                <a:spcPts val="600"/>
              </a:spcBef>
              <a:buClrTx/>
              <a:buSzTx/>
              <a:buFontTx/>
            </a:pPr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</a:rPr>
              <a:t>2022年4月3日</a:t>
            </a:r>
            <a:endParaRPr lang="en-US" altLang="zh-CN" sz="14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  <a:cs typeface="+mn-ea"/>
            </a:endParaRPr>
          </a:p>
        </p:txBody>
      </p:sp>
      <p:grpSp>
        <p:nvGrpSpPr>
          <p:cNvPr id="60" name="组合 59"/>
          <p:cNvGrpSpPr/>
          <p:nvPr userDrawn="1"/>
        </p:nvGrpSpPr>
        <p:grpSpPr>
          <a:xfrm>
            <a:off x="11432380" y="5112624"/>
            <a:ext cx="73820" cy="611901"/>
            <a:chOff x="11432380" y="5112624"/>
            <a:chExt cx="73820" cy="611901"/>
          </a:xfrm>
        </p:grpSpPr>
        <p:cxnSp>
          <p:nvCxnSpPr>
            <p:cNvPr id="61" name="直接连接符 60"/>
            <p:cNvCxnSpPr/>
            <p:nvPr>
              <p:custDataLst>
                <p:tags r:id="rId4"/>
              </p:custDataLst>
            </p:nvPr>
          </p:nvCxnSpPr>
          <p:spPr>
            <a:xfrm>
              <a:off x="11506200" y="5112624"/>
              <a:ext cx="0" cy="611901"/>
            </a:xfrm>
            <a:prstGeom prst="line">
              <a:avLst/>
            </a:prstGeom>
            <a:ln>
              <a:solidFill>
                <a:srgbClr val="1181E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任意多边形: 形状 61"/>
            <p:cNvSpPr/>
            <p:nvPr>
              <p:custDataLst>
                <p:tags r:id="rId5"/>
              </p:custDataLst>
            </p:nvPr>
          </p:nvSpPr>
          <p:spPr>
            <a:xfrm rot="5400000">
              <a:off x="11432380" y="5650705"/>
              <a:ext cx="73819" cy="73819"/>
            </a:xfrm>
            <a:custGeom>
              <a:avLst/>
              <a:gdLst>
                <a:gd name="connsiteX0" fmla="*/ 180000 w 481467"/>
                <a:gd name="connsiteY0" fmla="*/ 0 h 346075"/>
                <a:gd name="connsiteX1" fmla="*/ 180000 w 481467"/>
                <a:gd name="connsiteY1" fmla="*/ 123825 h 346075"/>
                <a:gd name="connsiteX2" fmla="*/ 481467 w 481467"/>
                <a:gd name="connsiteY2" fmla="*/ 123825 h 346075"/>
                <a:gd name="connsiteX3" fmla="*/ 481467 w 481467"/>
                <a:gd name="connsiteY3" fmla="*/ 346075 h 346075"/>
                <a:gd name="connsiteX4" fmla="*/ 121467 w 481467"/>
                <a:gd name="connsiteY4" fmla="*/ 346075 h 346075"/>
                <a:gd name="connsiteX5" fmla="*/ 121467 w 481467"/>
                <a:gd name="connsiteY5" fmla="*/ 180000 h 346075"/>
                <a:gd name="connsiteX6" fmla="*/ 0 w 481467"/>
                <a:gd name="connsiteY6" fmla="*/ 180000 h 346075"/>
                <a:gd name="connsiteX7" fmla="*/ 180000 w 481467"/>
                <a:gd name="connsiteY7" fmla="*/ 0 h 346075"/>
                <a:gd name="connsiteX0-1" fmla="*/ 481467 w 572907"/>
                <a:gd name="connsiteY0-2" fmla="*/ 123825 h 346075"/>
                <a:gd name="connsiteX1-3" fmla="*/ 481467 w 572907"/>
                <a:gd name="connsiteY1-4" fmla="*/ 346075 h 346075"/>
                <a:gd name="connsiteX2-5" fmla="*/ 121467 w 572907"/>
                <a:gd name="connsiteY2-6" fmla="*/ 346075 h 346075"/>
                <a:gd name="connsiteX3-7" fmla="*/ 121467 w 572907"/>
                <a:gd name="connsiteY3-8" fmla="*/ 180000 h 346075"/>
                <a:gd name="connsiteX4-9" fmla="*/ 0 w 572907"/>
                <a:gd name="connsiteY4-10" fmla="*/ 180000 h 346075"/>
                <a:gd name="connsiteX5-11" fmla="*/ 180000 w 572907"/>
                <a:gd name="connsiteY5-12" fmla="*/ 0 h 346075"/>
                <a:gd name="connsiteX6-13" fmla="*/ 180000 w 572907"/>
                <a:gd name="connsiteY6-14" fmla="*/ 123825 h 346075"/>
                <a:gd name="connsiteX7-15" fmla="*/ 572907 w 572907"/>
                <a:gd name="connsiteY7-16" fmla="*/ 215265 h 346075"/>
                <a:gd name="connsiteX0-17" fmla="*/ 481467 w 572907"/>
                <a:gd name="connsiteY0-18" fmla="*/ 346075 h 346075"/>
                <a:gd name="connsiteX1-19" fmla="*/ 121467 w 572907"/>
                <a:gd name="connsiteY1-20" fmla="*/ 346075 h 346075"/>
                <a:gd name="connsiteX2-21" fmla="*/ 121467 w 572907"/>
                <a:gd name="connsiteY2-22" fmla="*/ 180000 h 346075"/>
                <a:gd name="connsiteX3-23" fmla="*/ 0 w 572907"/>
                <a:gd name="connsiteY3-24" fmla="*/ 180000 h 346075"/>
                <a:gd name="connsiteX4-25" fmla="*/ 180000 w 572907"/>
                <a:gd name="connsiteY4-26" fmla="*/ 0 h 346075"/>
                <a:gd name="connsiteX5-27" fmla="*/ 180000 w 572907"/>
                <a:gd name="connsiteY5-28" fmla="*/ 123825 h 346075"/>
                <a:gd name="connsiteX6-29" fmla="*/ 572907 w 572907"/>
                <a:gd name="connsiteY6-30" fmla="*/ 215265 h 346075"/>
                <a:gd name="connsiteX0-31" fmla="*/ 481467 w 481467"/>
                <a:gd name="connsiteY0-32" fmla="*/ 346075 h 346075"/>
                <a:gd name="connsiteX1-33" fmla="*/ 121467 w 481467"/>
                <a:gd name="connsiteY1-34" fmla="*/ 346075 h 346075"/>
                <a:gd name="connsiteX2-35" fmla="*/ 121467 w 481467"/>
                <a:gd name="connsiteY2-36" fmla="*/ 180000 h 346075"/>
                <a:gd name="connsiteX3-37" fmla="*/ 0 w 481467"/>
                <a:gd name="connsiteY3-38" fmla="*/ 180000 h 346075"/>
                <a:gd name="connsiteX4-39" fmla="*/ 180000 w 481467"/>
                <a:gd name="connsiteY4-40" fmla="*/ 0 h 346075"/>
                <a:gd name="connsiteX5-41" fmla="*/ 180000 w 481467"/>
                <a:gd name="connsiteY5-42" fmla="*/ 123825 h 346075"/>
                <a:gd name="connsiteX0-43" fmla="*/ 481467 w 481467"/>
                <a:gd name="connsiteY0-44" fmla="*/ 346075 h 346075"/>
                <a:gd name="connsiteX1-45" fmla="*/ 121467 w 481467"/>
                <a:gd name="connsiteY1-46" fmla="*/ 346075 h 346075"/>
                <a:gd name="connsiteX2-47" fmla="*/ 121467 w 481467"/>
                <a:gd name="connsiteY2-48" fmla="*/ 180000 h 346075"/>
                <a:gd name="connsiteX3-49" fmla="*/ 0 w 481467"/>
                <a:gd name="connsiteY3-50" fmla="*/ 180000 h 346075"/>
                <a:gd name="connsiteX4-51" fmla="*/ 180000 w 481467"/>
                <a:gd name="connsiteY4-52" fmla="*/ 0 h 346075"/>
                <a:gd name="connsiteX0-53" fmla="*/ 481467 w 481467"/>
                <a:gd name="connsiteY0-54" fmla="*/ 346075 h 346075"/>
                <a:gd name="connsiteX1-55" fmla="*/ 121467 w 481467"/>
                <a:gd name="connsiteY1-56" fmla="*/ 346075 h 346075"/>
                <a:gd name="connsiteX2-57" fmla="*/ 0 w 481467"/>
                <a:gd name="connsiteY2-58" fmla="*/ 180000 h 346075"/>
                <a:gd name="connsiteX3-59" fmla="*/ 180000 w 481467"/>
                <a:gd name="connsiteY3-60" fmla="*/ 0 h 346075"/>
                <a:gd name="connsiteX0-61" fmla="*/ 481467 w 481467"/>
                <a:gd name="connsiteY0-62" fmla="*/ 346075 h 346075"/>
                <a:gd name="connsiteX1-63" fmla="*/ 0 w 481467"/>
                <a:gd name="connsiteY1-64" fmla="*/ 180000 h 346075"/>
                <a:gd name="connsiteX2-65" fmla="*/ 180000 w 481467"/>
                <a:gd name="connsiteY2-66" fmla="*/ 0 h 346075"/>
                <a:gd name="connsiteX0-67" fmla="*/ 0 w 180000"/>
                <a:gd name="connsiteY0-68" fmla="*/ 180000 h 180000"/>
                <a:gd name="connsiteX1-69" fmla="*/ 180000 w 180000"/>
                <a:gd name="connsiteY1-70" fmla="*/ 0 h 180000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</a:cxnLst>
              <a:rect l="l" t="t" r="r" b="b"/>
              <a:pathLst>
                <a:path w="180000" h="180000">
                  <a:moveTo>
                    <a:pt x="0" y="180000"/>
                  </a:moveTo>
                  <a:cubicBezTo>
                    <a:pt x="0" y="80589"/>
                    <a:pt x="80589" y="0"/>
                    <a:pt x="180000" y="0"/>
                  </a:cubicBezTo>
                </a:path>
              </a:pathLst>
            </a:custGeom>
            <a:ln>
              <a:solidFill>
                <a:srgbClr val="1181E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wrap="square" rtlCol="0" anchor="ctr">
              <a:noAutofit/>
            </a:bodyPr>
            <a:p>
              <a:pPr algn="ctr"/>
              <a:endParaRPr lang="zh-CN" altLang="en-US">
                <a:solidFill>
                  <a:schemeClr val="accent2"/>
                </a:solidFill>
                <a:latin typeface="+mn-ea"/>
                <a:cs typeface="+mn-lt"/>
              </a:endParaRPr>
            </a:p>
          </p:txBody>
        </p:sp>
      </p:grp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空白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70000"/>
                  <a:lumOff val="30000"/>
                </a:schemeClr>
              </a:gs>
              <a:gs pos="100000">
                <a:schemeClr val="accent6">
                  <a:lumMod val="70000"/>
                  <a:lumOff val="30000"/>
                </a:schemeClr>
              </a:gs>
            </a:gsLst>
            <a:lin ang="270000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2" name="椭圆 1"/>
          <p:cNvSpPr/>
          <p:nvPr userDrawn="1"/>
        </p:nvSpPr>
        <p:spPr>
          <a:xfrm>
            <a:off x="4309988" y="2398707"/>
            <a:ext cx="6164356" cy="6164356"/>
          </a:xfrm>
          <a:prstGeom prst="ellipse">
            <a:avLst/>
          </a:prstGeom>
          <a:gradFill flip="none" rotWithShape="1">
            <a:gsLst>
              <a:gs pos="0">
                <a:srgbClr val="1181E9">
                  <a:alpha val="30000"/>
                </a:srgbClr>
              </a:gs>
              <a:gs pos="100000">
                <a:schemeClr val="accent1">
                  <a:lumMod val="20000"/>
                  <a:lumOff val="80000"/>
                  <a:alpha val="25000"/>
                </a:schemeClr>
              </a:gs>
            </a:gsLst>
            <a:lin ang="18900000" scaled="1"/>
            <a:tileRect/>
          </a:gradFill>
          <a:ln>
            <a:noFill/>
          </a:ln>
          <a:effectLst>
            <a:softEdge rad="1270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椭圆 2"/>
          <p:cNvSpPr/>
          <p:nvPr userDrawn="1"/>
        </p:nvSpPr>
        <p:spPr>
          <a:xfrm>
            <a:off x="7170057" y="-1972802"/>
            <a:ext cx="5215604" cy="5215604"/>
          </a:xfrm>
          <a:prstGeom prst="ellipse">
            <a:avLst/>
          </a:prstGeom>
          <a:gradFill flip="none" rotWithShape="1">
            <a:gsLst>
              <a:gs pos="0">
                <a:srgbClr val="1181E9">
                  <a:alpha val="30000"/>
                </a:srgbClr>
              </a:gs>
              <a:gs pos="100000">
                <a:schemeClr val="accent1">
                  <a:lumMod val="20000"/>
                  <a:lumOff val="80000"/>
                  <a:alpha val="43000"/>
                </a:schemeClr>
              </a:gs>
            </a:gsLst>
            <a:lin ang="18900000" scaled="1"/>
            <a:tileRect/>
          </a:gradFill>
          <a:ln>
            <a:noFill/>
          </a:ln>
          <a:effectLst>
            <a:softEdge rad="12573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" name="椭圆 4"/>
          <p:cNvSpPr/>
          <p:nvPr userDrawn="1"/>
        </p:nvSpPr>
        <p:spPr>
          <a:xfrm>
            <a:off x="7408842" y="375530"/>
            <a:ext cx="6349120" cy="6349120"/>
          </a:xfrm>
          <a:prstGeom prst="ellipse">
            <a:avLst/>
          </a:prstGeom>
          <a:gradFill flip="none" rotWithShape="1">
            <a:gsLst>
              <a:gs pos="0">
                <a:srgbClr val="298DEF">
                  <a:alpha val="30000"/>
                </a:srgb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18900000" scaled="1"/>
            <a:tileRect/>
          </a:gradFill>
          <a:ln>
            <a:noFill/>
          </a:ln>
          <a:effectLst>
            <a:softEdge rad="1270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" name="椭圆 5"/>
          <p:cNvSpPr/>
          <p:nvPr userDrawn="1"/>
        </p:nvSpPr>
        <p:spPr>
          <a:xfrm>
            <a:off x="-2024001" y="-3080221"/>
            <a:ext cx="7262118" cy="7262118"/>
          </a:xfrm>
          <a:prstGeom prst="ellipse">
            <a:avLst/>
          </a:prstGeom>
          <a:gradFill flip="none" rotWithShape="1">
            <a:gsLst>
              <a:gs pos="0">
                <a:schemeClr val="accent4"/>
              </a:gs>
              <a:gs pos="100000">
                <a:schemeClr val="accent4">
                  <a:lumMod val="20000"/>
                  <a:lumOff val="80000"/>
                  <a:alpha val="37000"/>
                </a:schemeClr>
              </a:gs>
            </a:gsLst>
            <a:lin ang="18900000" scaled="1"/>
            <a:tileRect/>
          </a:gradFill>
          <a:ln>
            <a:noFill/>
          </a:ln>
          <a:effectLst>
            <a:softEdge rad="1270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 dirty="0"/>
          </a:p>
        </p:txBody>
      </p:sp>
      <p:sp>
        <p:nvSpPr>
          <p:cNvPr id="12" name="任意多边形: 形状 11"/>
          <p:cNvSpPr/>
          <p:nvPr userDrawn="1"/>
        </p:nvSpPr>
        <p:spPr>
          <a:xfrm>
            <a:off x="615950" y="1240155"/>
            <a:ext cx="3891915" cy="8008620"/>
          </a:xfrm>
          <a:custGeom>
            <a:avLst/>
            <a:gdLst>
              <a:gd name="connsiteX0" fmla="*/ 1562100 w 1562100"/>
              <a:gd name="connsiteY0" fmla="*/ 224790 h 3214687"/>
              <a:gd name="connsiteX1" fmla="*/ 1562100 w 1562100"/>
              <a:gd name="connsiteY1" fmla="*/ 2989898 h 3214687"/>
              <a:gd name="connsiteX2" fmla="*/ 1496377 w 1562100"/>
              <a:gd name="connsiteY2" fmla="*/ 3148965 h 3214687"/>
              <a:gd name="connsiteX3" fmla="*/ 1337310 w 1562100"/>
              <a:gd name="connsiteY3" fmla="*/ 3214688 h 3214687"/>
              <a:gd name="connsiteX4" fmla="*/ 224790 w 1562100"/>
              <a:gd name="connsiteY4" fmla="*/ 3214688 h 3214687"/>
              <a:gd name="connsiteX5" fmla="*/ 65723 w 1562100"/>
              <a:gd name="connsiteY5" fmla="*/ 3148965 h 3214687"/>
              <a:gd name="connsiteX6" fmla="*/ 0 w 1562100"/>
              <a:gd name="connsiteY6" fmla="*/ 2989898 h 3214687"/>
              <a:gd name="connsiteX7" fmla="*/ 0 w 1562100"/>
              <a:gd name="connsiteY7" fmla="*/ 224790 h 3214687"/>
              <a:gd name="connsiteX8" fmla="*/ 65723 w 1562100"/>
              <a:gd name="connsiteY8" fmla="*/ 65723 h 3214687"/>
              <a:gd name="connsiteX9" fmla="*/ 224790 w 1562100"/>
              <a:gd name="connsiteY9" fmla="*/ 0 h 3214687"/>
              <a:gd name="connsiteX10" fmla="*/ 1337310 w 1562100"/>
              <a:gd name="connsiteY10" fmla="*/ 0 h 3214687"/>
              <a:gd name="connsiteX11" fmla="*/ 1496377 w 1562100"/>
              <a:gd name="connsiteY11" fmla="*/ 65723 h 3214687"/>
              <a:gd name="connsiteX12" fmla="*/ 1562100 w 1562100"/>
              <a:gd name="connsiteY12" fmla="*/ 224790 h 32146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62100" h="3214687">
                <a:moveTo>
                  <a:pt x="1562100" y="224790"/>
                </a:moveTo>
                <a:lnTo>
                  <a:pt x="1562100" y="2989898"/>
                </a:lnTo>
                <a:cubicBezTo>
                  <a:pt x="1562100" y="3051810"/>
                  <a:pt x="1536383" y="3108008"/>
                  <a:pt x="1496377" y="3148965"/>
                </a:cubicBezTo>
                <a:cubicBezTo>
                  <a:pt x="1455421" y="3189923"/>
                  <a:pt x="1399223" y="3214688"/>
                  <a:pt x="1337310" y="3214688"/>
                </a:cubicBezTo>
                <a:lnTo>
                  <a:pt x="224790" y="3214688"/>
                </a:lnTo>
                <a:cubicBezTo>
                  <a:pt x="162877" y="3214688"/>
                  <a:pt x="106680" y="3188970"/>
                  <a:pt x="65723" y="3148965"/>
                </a:cubicBezTo>
                <a:cubicBezTo>
                  <a:pt x="24765" y="3108008"/>
                  <a:pt x="0" y="3051810"/>
                  <a:pt x="0" y="2989898"/>
                </a:cubicBezTo>
                <a:lnTo>
                  <a:pt x="0" y="224790"/>
                </a:lnTo>
                <a:cubicBezTo>
                  <a:pt x="0" y="162878"/>
                  <a:pt x="25717" y="106680"/>
                  <a:pt x="65723" y="65723"/>
                </a:cubicBezTo>
                <a:cubicBezTo>
                  <a:pt x="106680" y="24765"/>
                  <a:pt x="162877" y="0"/>
                  <a:pt x="224790" y="0"/>
                </a:cubicBezTo>
                <a:lnTo>
                  <a:pt x="1337310" y="0"/>
                </a:lnTo>
                <a:cubicBezTo>
                  <a:pt x="1399223" y="0"/>
                  <a:pt x="1455421" y="24765"/>
                  <a:pt x="1496377" y="65723"/>
                </a:cubicBezTo>
                <a:cubicBezTo>
                  <a:pt x="1537335" y="106680"/>
                  <a:pt x="1562100" y="162878"/>
                  <a:pt x="1562100" y="224790"/>
                </a:cubicBezTo>
                <a:close/>
              </a:path>
            </a:pathLst>
          </a:custGeom>
          <a:noFill/>
          <a:ln w="12700" cap="flat">
            <a:solidFill>
              <a:srgbClr val="298DEF"/>
            </a:solidFill>
            <a:prstDash val="solid"/>
            <a:miter/>
          </a:ln>
        </p:spPr>
        <p:txBody>
          <a:bodyPr rtlCol="0" anchor="ctr"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空白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70000"/>
                  <a:lumOff val="30000"/>
                </a:schemeClr>
              </a:gs>
              <a:gs pos="100000">
                <a:schemeClr val="accent6">
                  <a:lumMod val="70000"/>
                  <a:lumOff val="30000"/>
                </a:schemeClr>
              </a:gs>
            </a:gsLst>
            <a:lin ang="270000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2" name="椭圆 1"/>
          <p:cNvSpPr/>
          <p:nvPr userDrawn="1"/>
        </p:nvSpPr>
        <p:spPr>
          <a:xfrm>
            <a:off x="4309988" y="2398707"/>
            <a:ext cx="6164356" cy="6164356"/>
          </a:xfrm>
          <a:prstGeom prst="ellipse">
            <a:avLst/>
          </a:prstGeom>
          <a:gradFill flip="none" rotWithShape="1">
            <a:gsLst>
              <a:gs pos="0">
                <a:srgbClr val="1181E9">
                  <a:alpha val="30000"/>
                </a:srgbClr>
              </a:gs>
              <a:gs pos="100000">
                <a:schemeClr val="accent1">
                  <a:lumMod val="20000"/>
                  <a:lumOff val="80000"/>
                  <a:alpha val="25000"/>
                </a:schemeClr>
              </a:gs>
            </a:gsLst>
            <a:lin ang="18900000" scaled="1"/>
            <a:tileRect/>
          </a:gradFill>
          <a:ln>
            <a:noFill/>
          </a:ln>
          <a:effectLst>
            <a:softEdge rad="1270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椭圆 2"/>
          <p:cNvSpPr/>
          <p:nvPr userDrawn="1"/>
        </p:nvSpPr>
        <p:spPr>
          <a:xfrm>
            <a:off x="7170057" y="-1972802"/>
            <a:ext cx="5215604" cy="5215604"/>
          </a:xfrm>
          <a:prstGeom prst="ellipse">
            <a:avLst/>
          </a:prstGeom>
          <a:gradFill flip="none" rotWithShape="1">
            <a:gsLst>
              <a:gs pos="0">
                <a:srgbClr val="1181E9">
                  <a:alpha val="30000"/>
                </a:srgbClr>
              </a:gs>
              <a:gs pos="100000">
                <a:schemeClr val="accent1">
                  <a:lumMod val="20000"/>
                  <a:lumOff val="80000"/>
                  <a:alpha val="43000"/>
                </a:schemeClr>
              </a:gs>
            </a:gsLst>
            <a:lin ang="18900000" scaled="1"/>
            <a:tileRect/>
          </a:gradFill>
          <a:ln>
            <a:noFill/>
          </a:ln>
          <a:effectLst>
            <a:softEdge rad="12573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" name="椭圆 4"/>
          <p:cNvSpPr/>
          <p:nvPr userDrawn="1"/>
        </p:nvSpPr>
        <p:spPr>
          <a:xfrm>
            <a:off x="7408842" y="375530"/>
            <a:ext cx="6349120" cy="6349120"/>
          </a:xfrm>
          <a:prstGeom prst="ellipse">
            <a:avLst/>
          </a:prstGeom>
          <a:gradFill flip="none" rotWithShape="1">
            <a:gsLst>
              <a:gs pos="0">
                <a:srgbClr val="298DEF">
                  <a:alpha val="30000"/>
                </a:srgb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18900000" scaled="1"/>
            <a:tileRect/>
          </a:gradFill>
          <a:ln>
            <a:noFill/>
          </a:ln>
          <a:effectLst>
            <a:softEdge rad="1270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" name="椭圆 5"/>
          <p:cNvSpPr/>
          <p:nvPr userDrawn="1"/>
        </p:nvSpPr>
        <p:spPr>
          <a:xfrm>
            <a:off x="-2024001" y="-3080221"/>
            <a:ext cx="7262118" cy="7262118"/>
          </a:xfrm>
          <a:prstGeom prst="ellipse">
            <a:avLst/>
          </a:prstGeom>
          <a:gradFill flip="none" rotWithShape="1">
            <a:gsLst>
              <a:gs pos="0">
                <a:schemeClr val="accent4"/>
              </a:gs>
              <a:gs pos="100000">
                <a:schemeClr val="accent4">
                  <a:lumMod val="20000"/>
                  <a:lumOff val="80000"/>
                  <a:alpha val="37000"/>
                </a:schemeClr>
              </a:gs>
            </a:gsLst>
            <a:lin ang="18900000" scaled="1"/>
            <a:tileRect/>
          </a:gradFill>
          <a:ln>
            <a:noFill/>
          </a:ln>
          <a:effectLst>
            <a:softEdge rad="1270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 dirty="0"/>
          </a:p>
        </p:txBody>
      </p:sp>
      <p:sp>
        <p:nvSpPr>
          <p:cNvPr id="12" name="任意多边形: 形状 11"/>
          <p:cNvSpPr/>
          <p:nvPr userDrawn="1"/>
        </p:nvSpPr>
        <p:spPr>
          <a:xfrm>
            <a:off x="615950" y="1240155"/>
            <a:ext cx="3891915" cy="8008620"/>
          </a:xfrm>
          <a:custGeom>
            <a:avLst/>
            <a:gdLst>
              <a:gd name="connsiteX0" fmla="*/ 1562100 w 1562100"/>
              <a:gd name="connsiteY0" fmla="*/ 224790 h 3214687"/>
              <a:gd name="connsiteX1" fmla="*/ 1562100 w 1562100"/>
              <a:gd name="connsiteY1" fmla="*/ 2989898 h 3214687"/>
              <a:gd name="connsiteX2" fmla="*/ 1496377 w 1562100"/>
              <a:gd name="connsiteY2" fmla="*/ 3148965 h 3214687"/>
              <a:gd name="connsiteX3" fmla="*/ 1337310 w 1562100"/>
              <a:gd name="connsiteY3" fmla="*/ 3214688 h 3214687"/>
              <a:gd name="connsiteX4" fmla="*/ 224790 w 1562100"/>
              <a:gd name="connsiteY4" fmla="*/ 3214688 h 3214687"/>
              <a:gd name="connsiteX5" fmla="*/ 65723 w 1562100"/>
              <a:gd name="connsiteY5" fmla="*/ 3148965 h 3214687"/>
              <a:gd name="connsiteX6" fmla="*/ 0 w 1562100"/>
              <a:gd name="connsiteY6" fmla="*/ 2989898 h 3214687"/>
              <a:gd name="connsiteX7" fmla="*/ 0 w 1562100"/>
              <a:gd name="connsiteY7" fmla="*/ 224790 h 3214687"/>
              <a:gd name="connsiteX8" fmla="*/ 65723 w 1562100"/>
              <a:gd name="connsiteY8" fmla="*/ 65723 h 3214687"/>
              <a:gd name="connsiteX9" fmla="*/ 224790 w 1562100"/>
              <a:gd name="connsiteY9" fmla="*/ 0 h 3214687"/>
              <a:gd name="connsiteX10" fmla="*/ 1337310 w 1562100"/>
              <a:gd name="connsiteY10" fmla="*/ 0 h 3214687"/>
              <a:gd name="connsiteX11" fmla="*/ 1496377 w 1562100"/>
              <a:gd name="connsiteY11" fmla="*/ 65723 h 3214687"/>
              <a:gd name="connsiteX12" fmla="*/ 1562100 w 1562100"/>
              <a:gd name="connsiteY12" fmla="*/ 224790 h 32146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62100" h="3214687">
                <a:moveTo>
                  <a:pt x="1562100" y="224790"/>
                </a:moveTo>
                <a:lnTo>
                  <a:pt x="1562100" y="2989898"/>
                </a:lnTo>
                <a:cubicBezTo>
                  <a:pt x="1562100" y="3051810"/>
                  <a:pt x="1536383" y="3108008"/>
                  <a:pt x="1496377" y="3148965"/>
                </a:cubicBezTo>
                <a:cubicBezTo>
                  <a:pt x="1455421" y="3189923"/>
                  <a:pt x="1399223" y="3214688"/>
                  <a:pt x="1337310" y="3214688"/>
                </a:cubicBezTo>
                <a:lnTo>
                  <a:pt x="224790" y="3214688"/>
                </a:lnTo>
                <a:cubicBezTo>
                  <a:pt x="162877" y="3214688"/>
                  <a:pt x="106680" y="3188970"/>
                  <a:pt x="65723" y="3148965"/>
                </a:cubicBezTo>
                <a:cubicBezTo>
                  <a:pt x="24765" y="3108008"/>
                  <a:pt x="0" y="3051810"/>
                  <a:pt x="0" y="2989898"/>
                </a:cubicBezTo>
                <a:lnTo>
                  <a:pt x="0" y="224790"/>
                </a:lnTo>
                <a:cubicBezTo>
                  <a:pt x="0" y="162878"/>
                  <a:pt x="25717" y="106680"/>
                  <a:pt x="65723" y="65723"/>
                </a:cubicBezTo>
                <a:cubicBezTo>
                  <a:pt x="106680" y="24765"/>
                  <a:pt x="162877" y="0"/>
                  <a:pt x="224790" y="0"/>
                </a:cubicBezTo>
                <a:lnTo>
                  <a:pt x="1337310" y="0"/>
                </a:lnTo>
                <a:cubicBezTo>
                  <a:pt x="1399223" y="0"/>
                  <a:pt x="1455421" y="24765"/>
                  <a:pt x="1496377" y="65723"/>
                </a:cubicBezTo>
                <a:cubicBezTo>
                  <a:pt x="1537335" y="106680"/>
                  <a:pt x="1562100" y="162878"/>
                  <a:pt x="1562100" y="224790"/>
                </a:cubicBezTo>
                <a:close/>
              </a:path>
            </a:pathLst>
          </a:custGeom>
          <a:noFill/>
          <a:ln w="12700" cap="flat">
            <a:solidFill>
              <a:srgbClr val="298DEF"/>
            </a:solidFill>
            <a:prstDash val="solid"/>
            <a:miter/>
          </a:ln>
        </p:spPr>
        <p:txBody>
          <a:bodyPr rtlCol="0" anchor="ctr"/>
          <a:lstStyle/>
          <a:p>
            <a:endParaRPr lang="zh-CN" altLang="en-US"/>
          </a:p>
        </p:txBody>
      </p:sp>
      <p:sp>
        <p:nvSpPr>
          <p:cNvPr id="14" name="文本框 13"/>
          <p:cNvSpPr txBox="1"/>
          <p:nvPr userDrawn="1"/>
        </p:nvSpPr>
        <p:spPr>
          <a:xfrm>
            <a:off x="11093636" y="4748701"/>
            <a:ext cx="508000" cy="27686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p>
            <a:pPr algn="r">
              <a:spcBef>
                <a:spcPts val="600"/>
              </a:spcBef>
              <a:buClrTx/>
              <a:buSzTx/>
              <a:buFontTx/>
            </a:pPr>
            <a:r>
              <a:rPr lang="en-US" altLang="zh-CN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2022</a:t>
            </a:r>
            <a:endParaRPr lang="en-US" altLang="zh-CN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15" name="文本框 14"/>
          <p:cNvSpPr txBox="1"/>
          <p:nvPr userDrawn="1"/>
        </p:nvSpPr>
        <p:spPr>
          <a:xfrm>
            <a:off x="10451465" y="5840778"/>
            <a:ext cx="1130935" cy="507365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p>
            <a:pPr algn="r" fontAlgn="auto">
              <a:lnSpc>
                <a:spcPct val="100000"/>
              </a:lnSpc>
              <a:spcBef>
                <a:spcPts val="600"/>
              </a:spcBef>
              <a:buClrTx/>
              <a:buSzTx/>
              <a:buFontTx/>
            </a:pPr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</a:rPr>
              <a:t>April 3nd</a:t>
            </a:r>
            <a:endParaRPr lang="en-US" altLang="zh-CN" sz="14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  <a:cs typeface="+mn-ea"/>
            </a:endParaRPr>
          </a:p>
          <a:p>
            <a:pPr algn="r" fontAlgn="auto">
              <a:lnSpc>
                <a:spcPct val="100000"/>
              </a:lnSpc>
              <a:spcBef>
                <a:spcPts val="600"/>
              </a:spcBef>
              <a:buClrTx/>
              <a:buSzTx/>
              <a:buFontTx/>
            </a:pPr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</a:rPr>
              <a:t>2022年4月3日</a:t>
            </a:r>
            <a:endParaRPr lang="en-US" altLang="zh-CN" sz="14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  <a:cs typeface="+mn-ea"/>
            </a:endParaRPr>
          </a:p>
        </p:txBody>
      </p:sp>
      <p:grpSp>
        <p:nvGrpSpPr>
          <p:cNvPr id="60" name="组合 59"/>
          <p:cNvGrpSpPr/>
          <p:nvPr userDrawn="1"/>
        </p:nvGrpSpPr>
        <p:grpSpPr>
          <a:xfrm>
            <a:off x="11432380" y="5112624"/>
            <a:ext cx="73820" cy="611901"/>
            <a:chOff x="11432380" y="5112624"/>
            <a:chExt cx="73820" cy="611901"/>
          </a:xfrm>
        </p:grpSpPr>
        <p:cxnSp>
          <p:nvCxnSpPr>
            <p:cNvPr id="61" name="直接连接符 60"/>
            <p:cNvCxnSpPr/>
            <p:nvPr/>
          </p:nvCxnSpPr>
          <p:spPr>
            <a:xfrm>
              <a:off x="11506200" y="5112624"/>
              <a:ext cx="0" cy="611901"/>
            </a:xfrm>
            <a:prstGeom prst="line">
              <a:avLst/>
            </a:prstGeom>
            <a:ln>
              <a:solidFill>
                <a:srgbClr val="1181E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任意多边形: 形状 61"/>
            <p:cNvSpPr/>
            <p:nvPr/>
          </p:nvSpPr>
          <p:spPr>
            <a:xfrm rot="5400000">
              <a:off x="11432380" y="5650705"/>
              <a:ext cx="73819" cy="73819"/>
            </a:xfrm>
            <a:custGeom>
              <a:avLst/>
              <a:gdLst>
                <a:gd name="connsiteX0" fmla="*/ 180000 w 481467"/>
                <a:gd name="connsiteY0" fmla="*/ 0 h 346075"/>
                <a:gd name="connsiteX1" fmla="*/ 180000 w 481467"/>
                <a:gd name="connsiteY1" fmla="*/ 123825 h 346075"/>
                <a:gd name="connsiteX2" fmla="*/ 481467 w 481467"/>
                <a:gd name="connsiteY2" fmla="*/ 123825 h 346075"/>
                <a:gd name="connsiteX3" fmla="*/ 481467 w 481467"/>
                <a:gd name="connsiteY3" fmla="*/ 346075 h 346075"/>
                <a:gd name="connsiteX4" fmla="*/ 121467 w 481467"/>
                <a:gd name="connsiteY4" fmla="*/ 346075 h 346075"/>
                <a:gd name="connsiteX5" fmla="*/ 121467 w 481467"/>
                <a:gd name="connsiteY5" fmla="*/ 180000 h 346075"/>
                <a:gd name="connsiteX6" fmla="*/ 0 w 481467"/>
                <a:gd name="connsiteY6" fmla="*/ 180000 h 346075"/>
                <a:gd name="connsiteX7" fmla="*/ 180000 w 481467"/>
                <a:gd name="connsiteY7" fmla="*/ 0 h 346075"/>
                <a:gd name="connsiteX0-1" fmla="*/ 481467 w 572907"/>
                <a:gd name="connsiteY0-2" fmla="*/ 123825 h 346075"/>
                <a:gd name="connsiteX1-3" fmla="*/ 481467 w 572907"/>
                <a:gd name="connsiteY1-4" fmla="*/ 346075 h 346075"/>
                <a:gd name="connsiteX2-5" fmla="*/ 121467 w 572907"/>
                <a:gd name="connsiteY2-6" fmla="*/ 346075 h 346075"/>
                <a:gd name="connsiteX3-7" fmla="*/ 121467 w 572907"/>
                <a:gd name="connsiteY3-8" fmla="*/ 180000 h 346075"/>
                <a:gd name="connsiteX4-9" fmla="*/ 0 w 572907"/>
                <a:gd name="connsiteY4-10" fmla="*/ 180000 h 346075"/>
                <a:gd name="connsiteX5-11" fmla="*/ 180000 w 572907"/>
                <a:gd name="connsiteY5-12" fmla="*/ 0 h 346075"/>
                <a:gd name="connsiteX6-13" fmla="*/ 180000 w 572907"/>
                <a:gd name="connsiteY6-14" fmla="*/ 123825 h 346075"/>
                <a:gd name="connsiteX7-15" fmla="*/ 572907 w 572907"/>
                <a:gd name="connsiteY7-16" fmla="*/ 215265 h 346075"/>
                <a:gd name="connsiteX0-17" fmla="*/ 481467 w 572907"/>
                <a:gd name="connsiteY0-18" fmla="*/ 346075 h 346075"/>
                <a:gd name="connsiteX1-19" fmla="*/ 121467 w 572907"/>
                <a:gd name="connsiteY1-20" fmla="*/ 346075 h 346075"/>
                <a:gd name="connsiteX2-21" fmla="*/ 121467 w 572907"/>
                <a:gd name="connsiteY2-22" fmla="*/ 180000 h 346075"/>
                <a:gd name="connsiteX3-23" fmla="*/ 0 w 572907"/>
                <a:gd name="connsiteY3-24" fmla="*/ 180000 h 346075"/>
                <a:gd name="connsiteX4-25" fmla="*/ 180000 w 572907"/>
                <a:gd name="connsiteY4-26" fmla="*/ 0 h 346075"/>
                <a:gd name="connsiteX5-27" fmla="*/ 180000 w 572907"/>
                <a:gd name="connsiteY5-28" fmla="*/ 123825 h 346075"/>
                <a:gd name="connsiteX6-29" fmla="*/ 572907 w 572907"/>
                <a:gd name="connsiteY6-30" fmla="*/ 215265 h 346075"/>
                <a:gd name="connsiteX0-31" fmla="*/ 481467 w 481467"/>
                <a:gd name="connsiteY0-32" fmla="*/ 346075 h 346075"/>
                <a:gd name="connsiteX1-33" fmla="*/ 121467 w 481467"/>
                <a:gd name="connsiteY1-34" fmla="*/ 346075 h 346075"/>
                <a:gd name="connsiteX2-35" fmla="*/ 121467 w 481467"/>
                <a:gd name="connsiteY2-36" fmla="*/ 180000 h 346075"/>
                <a:gd name="connsiteX3-37" fmla="*/ 0 w 481467"/>
                <a:gd name="connsiteY3-38" fmla="*/ 180000 h 346075"/>
                <a:gd name="connsiteX4-39" fmla="*/ 180000 w 481467"/>
                <a:gd name="connsiteY4-40" fmla="*/ 0 h 346075"/>
                <a:gd name="connsiteX5-41" fmla="*/ 180000 w 481467"/>
                <a:gd name="connsiteY5-42" fmla="*/ 123825 h 346075"/>
                <a:gd name="connsiteX0-43" fmla="*/ 481467 w 481467"/>
                <a:gd name="connsiteY0-44" fmla="*/ 346075 h 346075"/>
                <a:gd name="connsiteX1-45" fmla="*/ 121467 w 481467"/>
                <a:gd name="connsiteY1-46" fmla="*/ 346075 h 346075"/>
                <a:gd name="connsiteX2-47" fmla="*/ 121467 w 481467"/>
                <a:gd name="connsiteY2-48" fmla="*/ 180000 h 346075"/>
                <a:gd name="connsiteX3-49" fmla="*/ 0 w 481467"/>
                <a:gd name="connsiteY3-50" fmla="*/ 180000 h 346075"/>
                <a:gd name="connsiteX4-51" fmla="*/ 180000 w 481467"/>
                <a:gd name="connsiteY4-52" fmla="*/ 0 h 346075"/>
                <a:gd name="connsiteX0-53" fmla="*/ 481467 w 481467"/>
                <a:gd name="connsiteY0-54" fmla="*/ 346075 h 346075"/>
                <a:gd name="connsiteX1-55" fmla="*/ 121467 w 481467"/>
                <a:gd name="connsiteY1-56" fmla="*/ 346075 h 346075"/>
                <a:gd name="connsiteX2-57" fmla="*/ 0 w 481467"/>
                <a:gd name="connsiteY2-58" fmla="*/ 180000 h 346075"/>
                <a:gd name="connsiteX3-59" fmla="*/ 180000 w 481467"/>
                <a:gd name="connsiteY3-60" fmla="*/ 0 h 346075"/>
                <a:gd name="connsiteX0-61" fmla="*/ 481467 w 481467"/>
                <a:gd name="connsiteY0-62" fmla="*/ 346075 h 346075"/>
                <a:gd name="connsiteX1-63" fmla="*/ 0 w 481467"/>
                <a:gd name="connsiteY1-64" fmla="*/ 180000 h 346075"/>
                <a:gd name="connsiteX2-65" fmla="*/ 180000 w 481467"/>
                <a:gd name="connsiteY2-66" fmla="*/ 0 h 346075"/>
                <a:gd name="connsiteX0-67" fmla="*/ 0 w 180000"/>
                <a:gd name="connsiteY0-68" fmla="*/ 180000 h 180000"/>
                <a:gd name="connsiteX1-69" fmla="*/ 180000 w 180000"/>
                <a:gd name="connsiteY1-70" fmla="*/ 0 h 180000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</a:cxnLst>
              <a:rect l="l" t="t" r="r" b="b"/>
              <a:pathLst>
                <a:path w="180000" h="180000">
                  <a:moveTo>
                    <a:pt x="0" y="180000"/>
                  </a:moveTo>
                  <a:cubicBezTo>
                    <a:pt x="0" y="80589"/>
                    <a:pt x="80589" y="0"/>
                    <a:pt x="180000" y="0"/>
                  </a:cubicBezTo>
                </a:path>
              </a:pathLst>
            </a:custGeom>
            <a:ln>
              <a:solidFill>
                <a:srgbClr val="1181E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wrap="square" rtlCol="0" anchor="ctr">
              <a:noAutofit/>
            </a:bodyPr>
            <a:p>
              <a:pPr algn="ctr"/>
              <a:endParaRPr lang="zh-CN" altLang="en-US">
                <a:solidFill>
                  <a:schemeClr val="accent2"/>
                </a:solidFill>
                <a:latin typeface="+mn-ea"/>
                <a:cs typeface="+mn-lt"/>
              </a:endParaRPr>
            </a:p>
          </p:txBody>
        </p:sp>
      </p:grpSp>
      <p:sp>
        <p:nvSpPr>
          <p:cNvPr id="9" name="屏幕"/>
          <p:cNvSpPr/>
          <p:nvPr userDrawn="1"/>
        </p:nvSpPr>
        <p:spPr>
          <a:xfrm>
            <a:off x="798666" y="1425285"/>
            <a:ext cx="3528581" cy="7636161"/>
          </a:xfrm>
          <a:custGeom>
            <a:avLst/>
            <a:gdLst>
              <a:gd name="connsiteX0" fmla="*/ 139066 w 1416368"/>
              <a:gd name="connsiteY0" fmla="*/ 0 h 3065144"/>
              <a:gd name="connsiteX1" fmla="*/ 291466 w 1416368"/>
              <a:gd name="connsiteY1" fmla="*/ 0 h 3065144"/>
              <a:gd name="connsiteX2" fmla="*/ 307658 w 1416368"/>
              <a:gd name="connsiteY2" fmla="*/ 16192 h 3065144"/>
              <a:gd name="connsiteX3" fmla="*/ 307658 w 1416368"/>
              <a:gd name="connsiteY3" fmla="*/ 23813 h 3065144"/>
              <a:gd name="connsiteX4" fmla="*/ 398145 w 1416368"/>
              <a:gd name="connsiteY4" fmla="*/ 114300 h 3065144"/>
              <a:gd name="connsiteX5" fmla="*/ 1019175 w 1416368"/>
              <a:gd name="connsiteY5" fmla="*/ 114300 h 3065144"/>
              <a:gd name="connsiteX6" fmla="*/ 1109663 w 1416368"/>
              <a:gd name="connsiteY6" fmla="*/ 23813 h 3065144"/>
              <a:gd name="connsiteX7" fmla="*/ 1109663 w 1416368"/>
              <a:gd name="connsiteY7" fmla="*/ 16192 h 3065144"/>
              <a:gd name="connsiteX8" fmla="*/ 1125856 w 1416368"/>
              <a:gd name="connsiteY8" fmla="*/ 0 h 3065144"/>
              <a:gd name="connsiteX9" fmla="*/ 1277303 w 1416368"/>
              <a:gd name="connsiteY9" fmla="*/ 0 h 3065144"/>
              <a:gd name="connsiteX10" fmla="*/ 1416368 w 1416368"/>
              <a:gd name="connsiteY10" fmla="*/ 139065 h 3065144"/>
              <a:gd name="connsiteX11" fmla="*/ 1416368 w 1416368"/>
              <a:gd name="connsiteY11" fmla="*/ 2926080 h 3065144"/>
              <a:gd name="connsiteX12" fmla="*/ 1277303 w 1416368"/>
              <a:gd name="connsiteY12" fmla="*/ 3065145 h 3065144"/>
              <a:gd name="connsiteX13" fmla="*/ 139066 w 1416368"/>
              <a:gd name="connsiteY13" fmla="*/ 3065145 h 3065144"/>
              <a:gd name="connsiteX14" fmla="*/ 0 w 1416368"/>
              <a:gd name="connsiteY14" fmla="*/ 2926080 h 3065144"/>
              <a:gd name="connsiteX15" fmla="*/ 0 w 1416368"/>
              <a:gd name="connsiteY15" fmla="*/ 139065 h 3065144"/>
              <a:gd name="connsiteX16" fmla="*/ 139066 w 1416368"/>
              <a:gd name="connsiteY16" fmla="*/ 0 h 3065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416368" h="3065144">
                <a:moveTo>
                  <a:pt x="139066" y="0"/>
                </a:moveTo>
                <a:lnTo>
                  <a:pt x="291466" y="0"/>
                </a:lnTo>
                <a:cubicBezTo>
                  <a:pt x="300038" y="0"/>
                  <a:pt x="307658" y="6667"/>
                  <a:pt x="307658" y="16192"/>
                </a:cubicBezTo>
                <a:lnTo>
                  <a:pt x="307658" y="23813"/>
                </a:lnTo>
                <a:cubicBezTo>
                  <a:pt x="307658" y="73343"/>
                  <a:pt x="348616" y="114300"/>
                  <a:pt x="398145" y="114300"/>
                </a:cubicBezTo>
                <a:lnTo>
                  <a:pt x="1019175" y="114300"/>
                </a:lnTo>
                <a:cubicBezTo>
                  <a:pt x="1068706" y="114300"/>
                  <a:pt x="1109663" y="73343"/>
                  <a:pt x="1109663" y="23813"/>
                </a:cubicBezTo>
                <a:lnTo>
                  <a:pt x="1109663" y="16192"/>
                </a:lnTo>
                <a:cubicBezTo>
                  <a:pt x="1109663" y="7620"/>
                  <a:pt x="1116331" y="0"/>
                  <a:pt x="1125856" y="0"/>
                </a:cubicBezTo>
                <a:lnTo>
                  <a:pt x="1277303" y="0"/>
                </a:lnTo>
                <a:cubicBezTo>
                  <a:pt x="1353503" y="0"/>
                  <a:pt x="1416368" y="62865"/>
                  <a:pt x="1416368" y="139065"/>
                </a:cubicBezTo>
                <a:lnTo>
                  <a:pt x="1416368" y="2926080"/>
                </a:lnTo>
                <a:cubicBezTo>
                  <a:pt x="1416368" y="3002280"/>
                  <a:pt x="1353503" y="3065145"/>
                  <a:pt x="1277303" y="3065145"/>
                </a:cubicBezTo>
                <a:lnTo>
                  <a:pt x="139066" y="3065145"/>
                </a:lnTo>
                <a:cubicBezTo>
                  <a:pt x="61913" y="3065145"/>
                  <a:pt x="0" y="3002280"/>
                  <a:pt x="0" y="2926080"/>
                </a:cubicBezTo>
                <a:lnTo>
                  <a:pt x="0" y="139065"/>
                </a:lnTo>
                <a:cubicBezTo>
                  <a:pt x="0" y="62865"/>
                  <a:pt x="62866" y="0"/>
                  <a:pt x="139066" y="0"/>
                </a:cubicBezTo>
                <a:close/>
              </a:path>
            </a:pathLst>
          </a:custGeom>
          <a:noFill/>
          <a:ln w="12700" cap="flat" cmpd="sng" algn="ctr">
            <a:solidFill>
              <a:srgbClr val="1181E9"/>
            </a:solidFill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gradFill flip="none" rotWithShape="1">
                  <a:gsLst>
                    <a:gs pos="0">
                      <a:schemeClr val="accent5">
                        <a:lumMod val="30000"/>
                        <a:lumOff val="70000"/>
                      </a:schemeClr>
                    </a:gs>
                    <a:gs pos="100000">
                      <a:schemeClr val="accent6">
                        <a:lumMod val="30000"/>
                        <a:lumOff val="70000"/>
                      </a:schemeClr>
                    </a:gs>
                  </a:gsLst>
                  <a:lin ang="2700000" scaled="1"/>
                  <a:tileRect/>
                </a:gra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p>
            <a:pPr algn="ctr"/>
            <a:endParaRPr lang="zh-CN" altLang="en-US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空白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70000"/>
                  <a:lumOff val="30000"/>
                </a:schemeClr>
              </a:gs>
              <a:gs pos="100000">
                <a:schemeClr val="accent6">
                  <a:lumMod val="70000"/>
                  <a:lumOff val="30000"/>
                </a:schemeClr>
              </a:gs>
            </a:gsLst>
            <a:lin ang="270000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2" name="椭圆 1"/>
          <p:cNvSpPr/>
          <p:nvPr userDrawn="1"/>
        </p:nvSpPr>
        <p:spPr>
          <a:xfrm>
            <a:off x="4309988" y="2398707"/>
            <a:ext cx="6164356" cy="6164356"/>
          </a:xfrm>
          <a:prstGeom prst="ellipse">
            <a:avLst/>
          </a:prstGeom>
          <a:gradFill flip="none" rotWithShape="1">
            <a:gsLst>
              <a:gs pos="0">
                <a:srgbClr val="1181E9">
                  <a:alpha val="30000"/>
                </a:srgbClr>
              </a:gs>
              <a:gs pos="100000">
                <a:schemeClr val="accent1">
                  <a:lumMod val="20000"/>
                  <a:lumOff val="80000"/>
                  <a:alpha val="25000"/>
                </a:schemeClr>
              </a:gs>
            </a:gsLst>
            <a:lin ang="18900000" scaled="1"/>
            <a:tileRect/>
          </a:gradFill>
          <a:ln>
            <a:noFill/>
          </a:ln>
          <a:effectLst>
            <a:softEdge rad="1270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椭圆 2"/>
          <p:cNvSpPr/>
          <p:nvPr userDrawn="1"/>
        </p:nvSpPr>
        <p:spPr>
          <a:xfrm>
            <a:off x="7170057" y="-1972802"/>
            <a:ext cx="5215604" cy="5215604"/>
          </a:xfrm>
          <a:prstGeom prst="ellipse">
            <a:avLst/>
          </a:prstGeom>
          <a:gradFill flip="none" rotWithShape="1">
            <a:gsLst>
              <a:gs pos="0">
                <a:srgbClr val="1181E9">
                  <a:alpha val="30000"/>
                </a:srgbClr>
              </a:gs>
              <a:gs pos="100000">
                <a:schemeClr val="accent1">
                  <a:lumMod val="20000"/>
                  <a:lumOff val="80000"/>
                  <a:alpha val="43000"/>
                </a:schemeClr>
              </a:gs>
            </a:gsLst>
            <a:lin ang="18900000" scaled="1"/>
            <a:tileRect/>
          </a:gradFill>
          <a:ln>
            <a:noFill/>
          </a:ln>
          <a:effectLst>
            <a:softEdge rad="12573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" name="椭圆 4"/>
          <p:cNvSpPr/>
          <p:nvPr userDrawn="1"/>
        </p:nvSpPr>
        <p:spPr>
          <a:xfrm>
            <a:off x="7408842" y="375530"/>
            <a:ext cx="6349120" cy="6349120"/>
          </a:xfrm>
          <a:prstGeom prst="ellipse">
            <a:avLst/>
          </a:prstGeom>
          <a:gradFill flip="none" rotWithShape="1">
            <a:gsLst>
              <a:gs pos="0">
                <a:srgbClr val="298DEF">
                  <a:alpha val="30000"/>
                </a:srgb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18900000" scaled="1"/>
            <a:tileRect/>
          </a:gradFill>
          <a:ln>
            <a:noFill/>
          </a:ln>
          <a:effectLst>
            <a:softEdge rad="1270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" name="椭圆 5"/>
          <p:cNvSpPr/>
          <p:nvPr userDrawn="1"/>
        </p:nvSpPr>
        <p:spPr>
          <a:xfrm>
            <a:off x="-2024001" y="-3080221"/>
            <a:ext cx="7262118" cy="7262118"/>
          </a:xfrm>
          <a:prstGeom prst="ellipse">
            <a:avLst/>
          </a:prstGeom>
          <a:gradFill flip="none" rotWithShape="1">
            <a:gsLst>
              <a:gs pos="0">
                <a:schemeClr val="accent4"/>
              </a:gs>
              <a:gs pos="100000">
                <a:schemeClr val="accent4">
                  <a:lumMod val="20000"/>
                  <a:lumOff val="80000"/>
                  <a:alpha val="37000"/>
                </a:schemeClr>
              </a:gs>
            </a:gsLst>
            <a:lin ang="18900000" scaled="1"/>
            <a:tileRect/>
          </a:gradFill>
          <a:ln>
            <a:noFill/>
          </a:ln>
          <a:effectLst>
            <a:softEdge rad="1270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 dirty="0"/>
          </a:p>
        </p:txBody>
      </p:sp>
      <p:sp>
        <p:nvSpPr>
          <p:cNvPr id="12" name="任意多边形: 形状 11"/>
          <p:cNvSpPr/>
          <p:nvPr userDrawn="1"/>
        </p:nvSpPr>
        <p:spPr>
          <a:xfrm>
            <a:off x="615950" y="1240155"/>
            <a:ext cx="3891915" cy="8008620"/>
          </a:xfrm>
          <a:custGeom>
            <a:avLst/>
            <a:gdLst>
              <a:gd name="connsiteX0" fmla="*/ 1562100 w 1562100"/>
              <a:gd name="connsiteY0" fmla="*/ 224790 h 3214687"/>
              <a:gd name="connsiteX1" fmla="*/ 1562100 w 1562100"/>
              <a:gd name="connsiteY1" fmla="*/ 2989898 h 3214687"/>
              <a:gd name="connsiteX2" fmla="*/ 1496377 w 1562100"/>
              <a:gd name="connsiteY2" fmla="*/ 3148965 h 3214687"/>
              <a:gd name="connsiteX3" fmla="*/ 1337310 w 1562100"/>
              <a:gd name="connsiteY3" fmla="*/ 3214688 h 3214687"/>
              <a:gd name="connsiteX4" fmla="*/ 224790 w 1562100"/>
              <a:gd name="connsiteY4" fmla="*/ 3214688 h 3214687"/>
              <a:gd name="connsiteX5" fmla="*/ 65723 w 1562100"/>
              <a:gd name="connsiteY5" fmla="*/ 3148965 h 3214687"/>
              <a:gd name="connsiteX6" fmla="*/ 0 w 1562100"/>
              <a:gd name="connsiteY6" fmla="*/ 2989898 h 3214687"/>
              <a:gd name="connsiteX7" fmla="*/ 0 w 1562100"/>
              <a:gd name="connsiteY7" fmla="*/ 224790 h 3214687"/>
              <a:gd name="connsiteX8" fmla="*/ 65723 w 1562100"/>
              <a:gd name="connsiteY8" fmla="*/ 65723 h 3214687"/>
              <a:gd name="connsiteX9" fmla="*/ 224790 w 1562100"/>
              <a:gd name="connsiteY9" fmla="*/ 0 h 3214687"/>
              <a:gd name="connsiteX10" fmla="*/ 1337310 w 1562100"/>
              <a:gd name="connsiteY10" fmla="*/ 0 h 3214687"/>
              <a:gd name="connsiteX11" fmla="*/ 1496377 w 1562100"/>
              <a:gd name="connsiteY11" fmla="*/ 65723 h 3214687"/>
              <a:gd name="connsiteX12" fmla="*/ 1562100 w 1562100"/>
              <a:gd name="connsiteY12" fmla="*/ 224790 h 32146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62100" h="3214687">
                <a:moveTo>
                  <a:pt x="1562100" y="224790"/>
                </a:moveTo>
                <a:lnTo>
                  <a:pt x="1562100" y="2989898"/>
                </a:lnTo>
                <a:cubicBezTo>
                  <a:pt x="1562100" y="3051810"/>
                  <a:pt x="1536383" y="3108008"/>
                  <a:pt x="1496377" y="3148965"/>
                </a:cubicBezTo>
                <a:cubicBezTo>
                  <a:pt x="1455421" y="3189923"/>
                  <a:pt x="1399223" y="3214688"/>
                  <a:pt x="1337310" y="3214688"/>
                </a:cubicBezTo>
                <a:lnTo>
                  <a:pt x="224790" y="3214688"/>
                </a:lnTo>
                <a:cubicBezTo>
                  <a:pt x="162877" y="3214688"/>
                  <a:pt x="106680" y="3188970"/>
                  <a:pt x="65723" y="3148965"/>
                </a:cubicBezTo>
                <a:cubicBezTo>
                  <a:pt x="24765" y="3108008"/>
                  <a:pt x="0" y="3051810"/>
                  <a:pt x="0" y="2989898"/>
                </a:cubicBezTo>
                <a:lnTo>
                  <a:pt x="0" y="224790"/>
                </a:lnTo>
                <a:cubicBezTo>
                  <a:pt x="0" y="162878"/>
                  <a:pt x="25717" y="106680"/>
                  <a:pt x="65723" y="65723"/>
                </a:cubicBezTo>
                <a:cubicBezTo>
                  <a:pt x="106680" y="24765"/>
                  <a:pt x="162877" y="0"/>
                  <a:pt x="224790" y="0"/>
                </a:cubicBezTo>
                <a:lnTo>
                  <a:pt x="1337310" y="0"/>
                </a:lnTo>
                <a:cubicBezTo>
                  <a:pt x="1399223" y="0"/>
                  <a:pt x="1455421" y="24765"/>
                  <a:pt x="1496377" y="65723"/>
                </a:cubicBezTo>
                <a:cubicBezTo>
                  <a:pt x="1537335" y="106680"/>
                  <a:pt x="1562100" y="162878"/>
                  <a:pt x="1562100" y="224790"/>
                </a:cubicBezTo>
                <a:close/>
              </a:path>
            </a:pathLst>
          </a:custGeom>
          <a:noFill/>
          <a:ln w="12700" cap="flat">
            <a:solidFill>
              <a:srgbClr val="298DEF"/>
            </a:solidFill>
            <a:prstDash val="solid"/>
            <a:miter/>
          </a:ln>
        </p:spPr>
        <p:txBody>
          <a:bodyPr rtlCol="0" anchor="ctr"/>
          <a:lstStyle/>
          <a:p>
            <a:endParaRPr lang="zh-CN" altLang="en-US"/>
          </a:p>
        </p:txBody>
      </p:sp>
      <p:sp>
        <p:nvSpPr>
          <p:cNvPr id="9" name="屏幕"/>
          <p:cNvSpPr/>
          <p:nvPr userDrawn="1"/>
        </p:nvSpPr>
        <p:spPr>
          <a:xfrm>
            <a:off x="798666" y="1425285"/>
            <a:ext cx="3528581" cy="7636161"/>
          </a:xfrm>
          <a:custGeom>
            <a:avLst/>
            <a:gdLst>
              <a:gd name="connsiteX0" fmla="*/ 139066 w 1416368"/>
              <a:gd name="connsiteY0" fmla="*/ 0 h 3065144"/>
              <a:gd name="connsiteX1" fmla="*/ 291466 w 1416368"/>
              <a:gd name="connsiteY1" fmla="*/ 0 h 3065144"/>
              <a:gd name="connsiteX2" fmla="*/ 307658 w 1416368"/>
              <a:gd name="connsiteY2" fmla="*/ 16192 h 3065144"/>
              <a:gd name="connsiteX3" fmla="*/ 307658 w 1416368"/>
              <a:gd name="connsiteY3" fmla="*/ 23813 h 3065144"/>
              <a:gd name="connsiteX4" fmla="*/ 398145 w 1416368"/>
              <a:gd name="connsiteY4" fmla="*/ 114300 h 3065144"/>
              <a:gd name="connsiteX5" fmla="*/ 1019175 w 1416368"/>
              <a:gd name="connsiteY5" fmla="*/ 114300 h 3065144"/>
              <a:gd name="connsiteX6" fmla="*/ 1109663 w 1416368"/>
              <a:gd name="connsiteY6" fmla="*/ 23813 h 3065144"/>
              <a:gd name="connsiteX7" fmla="*/ 1109663 w 1416368"/>
              <a:gd name="connsiteY7" fmla="*/ 16192 h 3065144"/>
              <a:gd name="connsiteX8" fmla="*/ 1125856 w 1416368"/>
              <a:gd name="connsiteY8" fmla="*/ 0 h 3065144"/>
              <a:gd name="connsiteX9" fmla="*/ 1277303 w 1416368"/>
              <a:gd name="connsiteY9" fmla="*/ 0 h 3065144"/>
              <a:gd name="connsiteX10" fmla="*/ 1416368 w 1416368"/>
              <a:gd name="connsiteY10" fmla="*/ 139065 h 3065144"/>
              <a:gd name="connsiteX11" fmla="*/ 1416368 w 1416368"/>
              <a:gd name="connsiteY11" fmla="*/ 2926080 h 3065144"/>
              <a:gd name="connsiteX12" fmla="*/ 1277303 w 1416368"/>
              <a:gd name="connsiteY12" fmla="*/ 3065145 h 3065144"/>
              <a:gd name="connsiteX13" fmla="*/ 139066 w 1416368"/>
              <a:gd name="connsiteY13" fmla="*/ 3065145 h 3065144"/>
              <a:gd name="connsiteX14" fmla="*/ 0 w 1416368"/>
              <a:gd name="connsiteY14" fmla="*/ 2926080 h 3065144"/>
              <a:gd name="connsiteX15" fmla="*/ 0 w 1416368"/>
              <a:gd name="connsiteY15" fmla="*/ 139065 h 3065144"/>
              <a:gd name="connsiteX16" fmla="*/ 139066 w 1416368"/>
              <a:gd name="connsiteY16" fmla="*/ 0 h 3065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416368" h="3065144">
                <a:moveTo>
                  <a:pt x="139066" y="0"/>
                </a:moveTo>
                <a:lnTo>
                  <a:pt x="291466" y="0"/>
                </a:lnTo>
                <a:cubicBezTo>
                  <a:pt x="300038" y="0"/>
                  <a:pt x="307658" y="6667"/>
                  <a:pt x="307658" y="16192"/>
                </a:cubicBezTo>
                <a:lnTo>
                  <a:pt x="307658" y="23813"/>
                </a:lnTo>
                <a:cubicBezTo>
                  <a:pt x="307658" y="73343"/>
                  <a:pt x="348616" y="114300"/>
                  <a:pt x="398145" y="114300"/>
                </a:cubicBezTo>
                <a:lnTo>
                  <a:pt x="1019175" y="114300"/>
                </a:lnTo>
                <a:cubicBezTo>
                  <a:pt x="1068706" y="114300"/>
                  <a:pt x="1109663" y="73343"/>
                  <a:pt x="1109663" y="23813"/>
                </a:cubicBezTo>
                <a:lnTo>
                  <a:pt x="1109663" y="16192"/>
                </a:lnTo>
                <a:cubicBezTo>
                  <a:pt x="1109663" y="7620"/>
                  <a:pt x="1116331" y="0"/>
                  <a:pt x="1125856" y="0"/>
                </a:cubicBezTo>
                <a:lnTo>
                  <a:pt x="1277303" y="0"/>
                </a:lnTo>
                <a:cubicBezTo>
                  <a:pt x="1353503" y="0"/>
                  <a:pt x="1416368" y="62865"/>
                  <a:pt x="1416368" y="139065"/>
                </a:cubicBezTo>
                <a:lnTo>
                  <a:pt x="1416368" y="2926080"/>
                </a:lnTo>
                <a:cubicBezTo>
                  <a:pt x="1416368" y="3002280"/>
                  <a:pt x="1353503" y="3065145"/>
                  <a:pt x="1277303" y="3065145"/>
                </a:cubicBezTo>
                <a:lnTo>
                  <a:pt x="139066" y="3065145"/>
                </a:lnTo>
                <a:cubicBezTo>
                  <a:pt x="61913" y="3065145"/>
                  <a:pt x="0" y="3002280"/>
                  <a:pt x="0" y="2926080"/>
                </a:cubicBezTo>
                <a:lnTo>
                  <a:pt x="0" y="139065"/>
                </a:lnTo>
                <a:cubicBezTo>
                  <a:pt x="0" y="62865"/>
                  <a:pt x="62866" y="0"/>
                  <a:pt x="139066" y="0"/>
                </a:cubicBezTo>
                <a:close/>
              </a:path>
            </a:pathLst>
          </a:custGeom>
          <a:noFill/>
          <a:ln w="12700" cap="flat" cmpd="sng" algn="ctr">
            <a:solidFill>
              <a:srgbClr val="1181E9"/>
            </a:solidFill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gradFill flip="none" rotWithShape="1">
                  <a:gsLst>
                    <a:gs pos="0">
                      <a:schemeClr val="accent5">
                        <a:lumMod val="30000"/>
                        <a:lumOff val="70000"/>
                      </a:schemeClr>
                    </a:gs>
                    <a:gs pos="100000">
                      <a:schemeClr val="accent6">
                        <a:lumMod val="30000"/>
                        <a:lumOff val="70000"/>
                      </a:schemeClr>
                    </a:gs>
                  </a:gsLst>
                  <a:lin ang="2700000" scaled="1"/>
                  <a:tileRect/>
                </a:gra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p>
            <a:pPr algn="ctr"/>
            <a:endParaRPr lang="zh-CN" altLang="en-US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空白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70000"/>
                  <a:lumOff val="30000"/>
                </a:schemeClr>
              </a:gs>
              <a:gs pos="100000">
                <a:schemeClr val="accent6">
                  <a:lumMod val="70000"/>
                  <a:lumOff val="30000"/>
                </a:schemeClr>
              </a:gs>
            </a:gsLst>
            <a:lin ang="270000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78" name="矩形: 圆角 77"/>
          <p:cNvSpPr/>
          <p:nvPr userDrawn="1"/>
        </p:nvSpPr>
        <p:spPr>
          <a:xfrm>
            <a:off x="605969" y="2344543"/>
            <a:ext cx="10976431" cy="2714576"/>
          </a:xfrm>
          <a:prstGeom prst="roundRect">
            <a:avLst>
              <a:gd name="adj" fmla="val 8583"/>
            </a:avLst>
          </a:prstGeom>
          <a:gradFill flip="none" rotWithShape="1">
            <a:gsLst>
              <a:gs pos="93000">
                <a:schemeClr val="bg1">
                  <a:alpha val="0"/>
                </a:schemeClr>
              </a:gs>
              <a:gs pos="93000">
                <a:srgbClr val="1181E9"/>
              </a:gs>
            </a:gsLst>
            <a:lin ang="0" scaled="1"/>
            <a:tileRect/>
          </a:gradFill>
          <a:ln>
            <a:solidFill>
              <a:srgbClr val="298D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76" name="文本框 75"/>
          <p:cNvSpPr txBox="1"/>
          <p:nvPr userDrawn="1"/>
        </p:nvSpPr>
        <p:spPr>
          <a:xfrm>
            <a:off x="9093199" y="1146895"/>
            <a:ext cx="2489200" cy="553720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p>
            <a:pPr algn="r"/>
            <a:r>
              <a:rPr lang="en-US" altLang="zh-CN" sz="3600" dirty="0">
                <a:solidFill>
                  <a:srgbClr val="1181E9"/>
                </a:solidFill>
                <a:latin typeface="+mj-lt"/>
                <a:ea typeface="+mj-ea"/>
              </a:rPr>
              <a:t>C</a:t>
            </a:r>
            <a:r>
              <a:rPr lang="en-US" altLang="zh-CN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</a:rPr>
              <a:t>ONTENT</a:t>
            </a:r>
            <a:endParaRPr lang="zh-CN" altLang="en-US" sz="36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</a:endParaRPr>
          </a:p>
        </p:txBody>
      </p:sp>
      <p:sp>
        <p:nvSpPr>
          <p:cNvPr id="77" name="文本框 76"/>
          <p:cNvSpPr txBox="1"/>
          <p:nvPr userDrawn="1"/>
        </p:nvSpPr>
        <p:spPr>
          <a:xfrm>
            <a:off x="10972800" y="1714109"/>
            <a:ext cx="609600" cy="368935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p>
            <a:pPr algn="r"/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目录</a:t>
            </a:r>
            <a:endParaRPr lang="zh-CN" altLang="en-US" sz="2400" dirty="0">
              <a:solidFill>
                <a:schemeClr val="tx1">
                  <a:lumMod val="85000"/>
                  <a:lumOff val="1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79" name="椭圆 78"/>
          <p:cNvSpPr/>
          <p:nvPr userDrawn="1"/>
        </p:nvSpPr>
        <p:spPr>
          <a:xfrm>
            <a:off x="738032" y="4779056"/>
            <a:ext cx="147998" cy="148000"/>
          </a:xfrm>
          <a:prstGeom prst="ellipse">
            <a:avLst/>
          </a:prstGeom>
          <a:solidFill>
            <a:srgbClr val="1181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05" name="文本框 104"/>
          <p:cNvSpPr txBox="1"/>
          <p:nvPr userDrawn="1"/>
        </p:nvSpPr>
        <p:spPr>
          <a:xfrm rot="5400000">
            <a:off x="10054590" y="3480534"/>
            <a:ext cx="2279015" cy="442595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p>
            <a:pPr>
              <a:lnSpc>
                <a:spcPct val="120000"/>
              </a:lnSpc>
            </a:pPr>
            <a:r>
              <a:rPr lang="en-US" altLang="zh-CN" sz="2400" dirty="0">
                <a:solidFill>
                  <a:schemeClr val="bg1"/>
                </a:solidFill>
                <a:latin typeface="+mj-ea"/>
                <a:ea typeface="+mj-ea"/>
              </a:rPr>
              <a:t>M</a:t>
            </a:r>
            <a:r>
              <a:rPr lang="zh-CN" altLang="en-US" sz="2400" dirty="0">
                <a:solidFill>
                  <a:schemeClr val="bg1"/>
                </a:solidFill>
                <a:latin typeface="+mj-ea"/>
                <a:ea typeface="+mj-ea"/>
              </a:rPr>
              <a:t>achine</a:t>
            </a:r>
            <a:r>
              <a:rPr lang="en-US" altLang="zh-CN" sz="2400" dirty="0">
                <a:solidFill>
                  <a:schemeClr val="bg1"/>
                </a:solidFill>
                <a:latin typeface="+mj-ea"/>
                <a:ea typeface="+mj-ea"/>
              </a:rPr>
              <a:t> v</a:t>
            </a:r>
            <a:r>
              <a:rPr lang="zh-CN" altLang="en-US" sz="2400" dirty="0">
                <a:solidFill>
                  <a:schemeClr val="bg1"/>
                </a:solidFill>
                <a:latin typeface="+mj-ea"/>
                <a:ea typeface="+mj-ea"/>
              </a:rPr>
              <a:t>ision</a:t>
            </a:r>
            <a:endParaRPr lang="zh-CN" altLang="en-US" sz="24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7" name="文本框 6"/>
          <p:cNvSpPr txBox="1"/>
          <p:nvPr userDrawn="1"/>
        </p:nvSpPr>
        <p:spPr>
          <a:xfrm>
            <a:off x="2315845" y="2679065"/>
            <a:ext cx="2513330" cy="431165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p>
            <a:r>
              <a:rPr lang="zh-CN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本年度业绩报告</a:t>
            </a:r>
            <a:endParaRPr lang="zh-CN" altLang="en-US" sz="28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4" name="矩形 73"/>
          <p:cNvSpPr/>
          <p:nvPr userDrawn="1"/>
        </p:nvSpPr>
        <p:spPr>
          <a:xfrm>
            <a:off x="1717040" y="2983865"/>
            <a:ext cx="511810" cy="102235"/>
          </a:xfrm>
          <a:prstGeom prst="rect">
            <a:avLst/>
          </a:prstGeom>
          <a:solidFill>
            <a:srgbClr val="1181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0" name="文本框 9"/>
          <p:cNvSpPr txBox="1"/>
          <p:nvPr userDrawn="1"/>
        </p:nvSpPr>
        <p:spPr>
          <a:xfrm>
            <a:off x="1757680" y="2679065"/>
            <a:ext cx="429895" cy="431165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p>
            <a:pPr algn="ctr"/>
            <a:r>
              <a:rPr lang="en-US" altLang="zh-CN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01</a:t>
            </a:r>
            <a:endParaRPr lang="zh-CN" altLang="en-US" sz="28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4" name="文本框 93"/>
          <p:cNvSpPr txBox="1"/>
          <p:nvPr userDrawn="1"/>
        </p:nvSpPr>
        <p:spPr>
          <a:xfrm>
            <a:off x="2315845" y="3454400"/>
            <a:ext cx="1436370" cy="431165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p>
            <a:r>
              <a:rPr lang="zh-CN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数据分析</a:t>
            </a:r>
            <a:endParaRPr lang="zh-CN" altLang="en-US" sz="28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5" name="矩形 94"/>
          <p:cNvSpPr/>
          <p:nvPr userDrawn="1"/>
        </p:nvSpPr>
        <p:spPr>
          <a:xfrm>
            <a:off x="1717040" y="3758565"/>
            <a:ext cx="511810" cy="102235"/>
          </a:xfrm>
          <a:prstGeom prst="rect">
            <a:avLst/>
          </a:prstGeom>
          <a:solidFill>
            <a:srgbClr val="1181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96" name="文本框 95"/>
          <p:cNvSpPr txBox="1"/>
          <p:nvPr userDrawn="1"/>
        </p:nvSpPr>
        <p:spPr>
          <a:xfrm>
            <a:off x="1762760" y="3454400"/>
            <a:ext cx="419735" cy="431165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p>
            <a:pPr algn="ctr"/>
            <a:r>
              <a:rPr lang="en-US" altLang="zh-CN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02</a:t>
            </a:r>
            <a:endParaRPr lang="zh-CN" altLang="en-US" sz="28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8" name="文本框 97"/>
          <p:cNvSpPr txBox="1"/>
          <p:nvPr userDrawn="1"/>
        </p:nvSpPr>
        <p:spPr>
          <a:xfrm>
            <a:off x="6464935" y="2679065"/>
            <a:ext cx="2154555" cy="431165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p>
            <a:r>
              <a:rPr lang="zh-CN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工作总结复盘</a:t>
            </a:r>
            <a:endParaRPr lang="zh-CN" altLang="en-US" sz="28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9" name="矩形 98"/>
          <p:cNvSpPr/>
          <p:nvPr userDrawn="1"/>
        </p:nvSpPr>
        <p:spPr>
          <a:xfrm>
            <a:off x="5865495" y="2983865"/>
            <a:ext cx="511810" cy="102235"/>
          </a:xfrm>
          <a:prstGeom prst="rect">
            <a:avLst/>
          </a:prstGeom>
          <a:solidFill>
            <a:srgbClr val="1181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00" name="文本框 99"/>
          <p:cNvSpPr txBox="1"/>
          <p:nvPr userDrawn="1"/>
        </p:nvSpPr>
        <p:spPr>
          <a:xfrm>
            <a:off x="5911850" y="2679065"/>
            <a:ext cx="419735" cy="431165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p>
            <a:pPr algn="ctr"/>
            <a:r>
              <a:rPr lang="en-US" altLang="zh-CN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04</a:t>
            </a:r>
            <a:endParaRPr lang="zh-CN" altLang="en-US" sz="28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2" name="文本框 101"/>
          <p:cNvSpPr txBox="1"/>
          <p:nvPr userDrawn="1"/>
        </p:nvSpPr>
        <p:spPr>
          <a:xfrm>
            <a:off x="6464935" y="3454400"/>
            <a:ext cx="2446020" cy="431165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p>
            <a:r>
              <a:rPr lang="zh-CN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未来展望</a:t>
            </a:r>
            <a:r>
              <a:rPr lang="en-US" altLang="zh-CN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&amp;</a:t>
            </a:r>
            <a:r>
              <a:rPr lang="zh-CN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规划</a:t>
            </a:r>
            <a:endParaRPr lang="zh-CN" altLang="en-US" sz="28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3" name="矩形 102"/>
          <p:cNvSpPr/>
          <p:nvPr userDrawn="1"/>
        </p:nvSpPr>
        <p:spPr>
          <a:xfrm>
            <a:off x="5865495" y="3758565"/>
            <a:ext cx="511810" cy="102235"/>
          </a:xfrm>
          <a:prstGeom prst="rect">
            <a:avLst/>
          </a:prstGeom>
          <a:solidFill>
            <a:srgbClr val="1181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04" name="文本框 103"/>
          <p:cNvSpPr txBox="1"/>
          <p:nvPr userDrawn="1"/>
        </p:nvSpPr>
        <p:spPr>
          <a:xfrm>
            <a:off x="5911850" y="3454400"/>
            <a:ext cx="419735" cy="431165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p>
            <a:pPr algn="ctr"/>
            <a:r>
              <a:rPr lang="en-US" altLang="zh-CN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05</a:t>
            </a:r>
            <a:endParaRPr lang="zh-CN" altLang="en-US" sz="28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6" name="文本框 65"/>
          <p:cNvSpPr txBox="1"/>
          <p:nvPr userDrawn="1"/>
        </p:nvSpPr>
        <p:spPr>
          <a:xfrm>
            <a:off x="2315845" y="4229100"/>
            <a:ext cx="2154555" cy="431165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p>
            <a:r>
              <a:rPr lang="zh-CN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工作亮点展示</a:t>
            </a:r>
            <a:endParaRPr lang="zh-CN" altLang="en-US" sz="28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7" name="矩形 66"/>
          <p:cNvSpPr/>
          <p:nvPr userDrawn="1"/>
        </p:nvSpPr>
        <p:spPr>
          <a:xfrm>
            <a:off x="1717040" y="4533900"/>
            <a:ext cx="511810" cy="102235"/>
          </a:xfrm>
          <a:prstGeom prst="rect">
            <a:avLst/>
          </a:prstGeom>
          <a:solidFill>
            <a:srgbClr val="1181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8" name="文本框 67"/>
          <p:cNvSpPr txBox="1"/>
          <p:nvPr userDrawn="1"/>
        </p:nvSpPr>
        <p:spPr>
          <a:xfrm>
            <a:off x="1762760" y="4229100"/>
            <a:ext cx="419735" cy="431165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p>
            <a:pPr algn="ctr"/>
            <a:r>
              <a:rPr lang="en-US" altLang="zh-CN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03</a:t>
            </a:r>
            <a:endParaRPr lang="zh-CN" altLang="en-US" sz="28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封面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70000"/>
                  <a:lumOff val="30000"/>
                </a:schemeClr>
              </a:gs>
              <a:gs pos="100000">
                <a:schemeClr val="accent6">
                  <a:lumMod val="70000"/>
                  <a:lumOff val="30000"/>
                </a:schemeClr>
              </a:gs>
            </a:gsLst>
            <a:lin ang="270000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椭圆 2"/>
          <p:cNvSpPr/>
          <p:nvPr userDrawn="1"/>
        </p:nvSpPr>
        <p:spPr>
          <a:xfrm>
            <a:off x="4309988" y="2398707"/>
            <a:ext cx="6164356" cy="6164356"/>
          </a:xfrm>
          <a:prstGeom prst="ellipse">
            <a:avLst/>
          </a:prstGeom>
          <a:gradFill flip="none" rotWithShape="1">
            <a:gsLst>
              <a:gs pos="0">
                <a:schemeClr val="accent1">
                  <a:alpha val="55000"/>
                </a:schemeClr>
              </a:gs>
              <a:gs pos="100000">
                <a:schemeClr val="accent1">
                  <a:lumMod val="20000"/>
                  <a:lumOff val="80000"/>
                  <a:alpha val="25000"/>
                </a:schemeClr>
              </a:gs>
            </a:gsLst>
            <a:lin ang="18900000" scaled="1"/>
            <a:tileRect/>
          </a:gradFill>
          <a:ln>
            <a:noFill/>
          </a:ln>
          <a:effectLst>
            <a:softEdge rad="1270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椭圆 3"/>
          <p:cNvSpPr/>
          <p:nvPr userDrawn="1"/>
        </p:nvSpPr>
        <p:spPr>
          <a:xfrm>
            <a:off x="7170057" y="-1972802"/>
            <a:ext cx="5215604" cy="5215604"/>
          </a:xfrm>
          <a:prstGeom prst="ellipse">
            <a:avLst/>
          </a:prstGeom>
          <a:gradFill flip="none" rotWithShape="1">
            <a:gsLst>
              <a:gs pos="0">
                <a:schemeClr val="accent1">
                  <a:alpha val="55000"/>
                </a:schemeClr>
              </a:gs>
              <a:gs pos="100000">
                <a:schemeClr val="accent1">
                  <a:lumMod val="20000"/>
                  <a:lumOff val="80000"/>
                  <a:alpha val="43000"/>
                </a:schemeClr>
              </a:gs>
            </a:gsLst>
            <a:lin ang="18900000" scaled="1"/>
            <a:tileRect/>
          </a:gradFill>
          <a:ln>
            <a:noFill/>
          </a:ln>
          <a:effectLst>
            <a:softEdge rad="12573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椭圆 4"/>
          <p:cNvSpPr/>
          <p:nvPr userDrawn="1"/>
        </p:nvSpPr>
        <p:spPr>
          <a:xfrm>
            <a:off x="7408842" y="375530"/>
            <a:ext cx="6349120" cy="6349120"/>
          </a:xfrm>
          <a:prstGeom prst="ellipse">
            <a:avLst/>
          </a:prstGeom>
          <a:gradFill flip="none" rotWithShape="1">
            <a:gsLst>
              <a:gs pos="0">
                <a:schemeClr val="accent2">
                  <a:alpha val="76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18900000" scaled="1"/>
            <a:tileRect/>
          </a:gradFill>
          <a:ln>
            <a:noFill/>
          </a:ln>
          <a:effectLst>
            <a:softEdge rad="1270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椭圆 5"/>
          <p:cNvSpPr/>
          <p:nvPr userDrawn="1"/>
        </p:nvSpPr>
        <p:spPr>
          <a:xfrm>
            <a:off x="-2024001" y="-3080221"/>
            <a:ext cx="7262118" cy="7262118"/>
          </a:xfrm>
          <a:prstGeom prst="ellipse">
            <a:avLst/>
          </a:prstGeom>
          <a:gradFill flip="none" rotWithShape="1">
            <a:gsLst>
              <a:gs pos="0">
                <a:schemeClr val="accent4"/>
              </a:gs>
              <a:gs pos="100000">
                <a:schemeClr val="accent4">
                  <a:lumMod val="20000"/>
                  <a:lumOff val="80000"/>
                  <a:alpha val="37000"/>
                </a:schemeClr>
              </a:gs>
            </a:gsLst>
            <a:lin ang="18900000" scaled="1"/>
            <a:tileRect/>
          </a:gradFill>
          <a:ln>
            <a:noFill/>
          </a:ln>
          <a:effectLst>
            <a:softEdge rad="1270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空白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70000"/>
                  <a:lumOff val="30000"/>
                </a:schemeClr>
              </a:gs>
              <a:gs pos="100000">
                <a:schemeClr val="accent6">
                  <a:lumMod val="70000"/>
                  <a:lumOff val="30000"/>
                </a:schemeClr>
              </a:gs>
            </a:gsLst>
            <a:lin ang="270000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p>
            <a:pPr algn="ctr"/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空白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70000"/>
                  <a:lumOff val="30000"/>
                </a:schemeClr>
              </a:gs>
              <a:gs pos="100000">
                <a:schemeClr val="accent6">
                  <a:lumMod val="70000"/>
                  <a:lumOff val="30000"/>
                </a:schemeClr>
              </a:gs>
            </a:gsLst>
            <a:lin ang="270000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2" name="椭圆 1"/>
          <p:cNvSpPr/>
          <p:nvPr userDrawn="1"/>
        </p:nvSpPr>
        <p:spPr>
          <a:xfrm>
            <a:off x="4309988" y="2398707"/>
            <a:ext cx="6164356" cy="6164356"/>
          </a:xfrm>
          <a:prstGeom prst="ellipse">
            <a:avLst/>
          </a:prstGeom>
          <a:gradFill flip="none" rotWithShape="1">
            <a:gsLst>
              <a:gs pos="0">
                <a:srgbClr val="1181E9">
                  <a:alpha val="30000"/>
                </a:srgbClr>
              </a:gs>
              <a:gs pos="100000">
                <a:schemeClr val="accent1">
                  <a:lumMod val="20000"/>
                  <a:lumOff val="80000"/>
                  <a:alpha val="25000"/>
                </a:schemeClr>
              </a:gs>
            </a:gsLst>
            <a:lin ang="18900000" scaled="1"/>
            <a:tileRect/>
          </a:gradFill>
          <a:ln>
            <a:noFill/>
          </a:ln>
          <a:effectLst>
            <a:softEdge rad="1270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椭圆 2"/>
          <p:cNvSpPr/>
          <p:nvPr userDrawn="1"/>
        </p:nvSpPr>
        <p:spPr>
          <a:xfrm>
            <a:off x="7170057" y="-1972802"/>
            <a:ext cx="5215604" cy="5215604"/>
          </a:xfrm>
          <a:prstGeom prst="ellipse">
            <a:avLst/>
          </a:prstGeom>
          <a:gradFill flip="none" rotWithShape="1">
            <a:gsLst>
              <a:gs pos="0">
                <a:srgbClr val="1181E9">
                  <a:alpha val="30000"/>
                </a:srgbClr>
              </a:gs>
              <a:gs pos="100000">
                <a:schemeClr val="accent1">
                  <a:lumMod val="20000"/>
                  <a:lumOff val="80000"/>
                  <a:alpha val="43000"/>
                </a:schemeClr>
              </a:gs>
            </a:gsLst>
            <a:lin ang="18900000" scaled="1"/>
            <a:tileRect/>
          </a:gradFill>
          <a:ln>
            <a:noFill/>
          </a:ln>
          <a:effectLst>
            <a:softEdge rad="12573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" name="椭圆 4"/>
          <p:cNvSpPr/>
          <p:nvPr userDrawn="1"/>
        </p:nvSpPr>
        <p:spPr>
          <a:xfrm>
            <a:off x="7408842" y="375530"/>
            <a:ext cx="6349120" cy="6349120"/>
          </a:xfrm>
          <a:prstGeom prst="ellipse">
            <a:avLst/>
          </a:prstGeom>
          <a:gradFill flip="none" rotWithShape="1">
            <a:gsLst>
              <a:gs pos="0">
                <a:srgbClr val="298DEF">
                  <a:alpha val="30000"/>
                </a:srgb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18900000" scaled="1"/>
            <a:tileRect/>
          </a:gradFill>
          <a:ln>
            <a:noFill/>
          </a:ln>
          <a:effectLst>
            <a:softEdge rad="1270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" name="椭圆 5"/>
          <p:cNvSpPr/>
          <p:nvPr userDrawn="1"/>
        </p:nvSpPr>
        <p:spPr>
          <a:xfrm>
            <a:off x="-2024001" y="-3080221"/>
            <a:ext cx="7262118" cy="7262118"/>
          </a:xfrm>
          <a:prstGeom prst="ellipse">
            <a:avLst/>
          </a:prstGeom>
          <a:gradFill flip="none" rotWithShape="1">
            <a:gsLst>
              <a:gs pos="0">
                <a:schemeClr val="accent4"/>
              </a:gs>
              <a:gs pos="100000">
                <a:schemeClr val="accent4">
                  <a:lumMod val="20000"/>
                  <a:lumOff val="80000"/>
                  <a:alpha val="37000"/>
                </a:schemeClr>
              </a:gs>
            </a:gsLst>
            <a:lin ang="18900000" scaled="1"/>
            <a:tileRect/>
          </a:gradFill>
          <a:ln>
            <a:noFill/>
          </a:ln>
          <a:effectLst>
            <a:softEdge rad="1270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 dirty="0"/>
          </a:p>
        </p:txBody>
      </p:sp>
      <p:pic>
        <p:nvPicPr>
          <p:cNvPr id="27" name="图片 26" descr="蓝色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84460" y="383540"/>
            <a:ext cx="1101090" cy="365760"/>
          </a:xfrm>
          <a:prstGeom prst="rect">
            <a:avLst/>
          </a:prstGeom>
        </p:spPr>
      </p:pic>
      <p:sp>
        <p:nvSpPr>
          <p:cNvPr id="12" name="任意多边形: 形状 11"/>
          <p:cNvSpPr/>
          <p:nvPr userDrawn="1"/>
        </p:nvSpPr>
        <p:spPr>
          <a:xfrm>
            <a:off x="615950" y="1240155"/>
            <a:ext cx="3891915" cy="8008620"/>
          </a:xfrm>
          <a:custGeom>
            <a:avLst/>
            <a:gdLst>
              <a:gd name="connsiteX0" fmla="*/ 1562100 w 1562100"/>
              <a:gd name="connsiteY0" fmla="*/ 224790 h 3214687"/>
              <a:gd name="connsiteX1" fmla="*/ 1562100 w 1562100"/>
              <a:gd name="connsiteY1" fmla="*/ 2989898 h 3214687"/>
              <a:gd name="connsiteX2" fmla="*/ 1496377 w 1562100"/>
              <a:gd name="connsiteY2" fmla="*/ 3148965 h 3214687"/>
              <a:gd name="connsiteX3" fmla="*/ 1337310 w 1562100"/>
              <a:gd name="connsiteY3" fmla="*/ 3214688 h 3214687"/>
              <a:gd name="connsiteX4" fmla="*/ 224790 w 1562100"/>
              <a:gd name="connsiteY4" fmla="*/ 3214688 h 3214687"/>
              <a:gd name="connsiteX5" fmla="*/ 65723 w 1562100"/>
              <a:gd name="connsiteY5" fmla="*/ 3148965 h 3214687"/>
              <a:gd name="connsiteX6" fmla="*/ 0 w 1562100"/>
              <a:gd name="connsiteY6" fmla="*/ 2989898 h 3214687"/>
              <a:gd name="connsiteX7" fmla="*/ 0 w 1562100"/>
              <a:gd name="connsiteY7" fmla="*/ 224790 h 3214687"/>
              <a:gd name="connsiteX8" fmla="*/ 65723 w 1562100"/>
              <a:gd name="connsiteY8" fmla="*/ 65723 h 3214687"/>
              <a:gd name="connsiteX9" fmla="*/ 224790 w 1562100"/>
              <a:gd name="connsiteY9" fmla="*/ 0 h 3214687"/>
              <a:gd name="connsiteX10" fmla="*/ 1337310 w 1562100"/>
              <a:gd name="connsiteY10" fmla="*/ 0 h 3214687"/>
              <a:gd name="connsiteX11" fmla="*/ 1496377 w 1562100"/>
              <a:gd name="connsiteY11" fmla="*/ 65723 h 3214687"/>
              <a:gd name="connsiteX12" fmla="*/ 1562100 w 1562100"/>
              <a:gd name="connsiteY12" fmla="*/ 224790 h 32146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62100" h="3214687">
                <a:moveTo>
                  <a:pt x="1562100" y="224790"/>
                </a:moveTo>
                <a:lnTo>
                  <a:pt x="1562100" y="2989898"/>
                </a:lnTo>
                <a:cubicBezTo>
                  <a:pt x="1562100" y="3051810"/>
                  <a:pt x="1536383" y="3108008"/>
                  <a:pt x="1496377" y="3148965"/>
                </a:cubicBezTo>
                <a:cubicBezTo>
                  <a:pt x="1455421" y="3189923"/>
                  <a:pt x="1399223" y="3214688"/>
                  <a:pt x="1337310" y="3214688"/>
                </a:cubicBezTo>
                <a:lnTo>
                  <a:pt x="224790" y="3214688"/>
                </a:lnTo>
                <a:cubicBezTo>
                  <a:pt x="162877" y="3214688"/>
                  <a:pt x="106680" y="3188970"/>
                  <a:pt x="65723" y="3148965"/>
                </a:cubicBezTo>
                <a:cubicBezTo>
                  <a:pt x="24765" y="3108008"/>
                  <a:pt x="0" y="3051810"/>
                  <a:pt x="0" y="2989898"/>
                </a:cubicBezTo>
                <a:lnTo>
                  <a:pt x="0" y="224790"/>
                </a:lnTo>
                <a:cubicBezTo>
                  <a:pt x="0" y="162878"/>
                  <a:pt x="25717" y="106680"/>
                  <a:pt x="65723" y="65723"/>
                </a:cubicBezTo>
                <a:cubicBezTo>
                  <a:pt x="106680" y="24765"/>
                  <a:pt x="162877" y="0"/>
                  <a:pt x="224790" y="0"/>
                </a:cubicBezTo>
                <a:lnTo>
                  <a:pt x="1337310" y="0"/>
                </a:lnTo>
                <a:cubicBezTo>
                  <a:pt x="1399223" y="0"/>
                  <a:pt x="1455421" y="24765"/>
                  <a:pt x="1496377" y="65723"/>
                </a:cubicBezTo>
                <a:cubicBezTo>
                  <a:pt x="1537335" y="106680"/>
                  <a:pt x="1562100" y="162878"/>
                  <a:pt x="1562100" y="224790"/>
                </a:cubicBezTo>
                <a:close/>
              </a:path>
            </a:pathLst>
          </a:custGeom>
          <a:noFill/>
          <a:ln w="12700" cap="flat">
            <a:solidFill>
              <a:srgbClr val="298DEF"/>
            </a:solidFill>
            <a:prstDash val="solid"/>
            <a:miter/>
          </a:ln>
        </p:spPr>
        <p:txBody>
          <a:bodyPr rtlCol="0" anchor="ctr"/>
          <a:lstStyle/>
          <a:p>
            <a:endParaRPr lang="zh-CN" altLang="en-US"/>
          </a:p>
        </p:txBody>
      </p:sp>
      <p:sp>
        <p:nvSpPr>
          <p:cNvPr id="11" name="文本框 10"/>
          <p:cNvSpPr txBox="1"/>
          <p:nvPr userDrawn="1"/>
        </p:nvSpPr>
        <p:spPr>
          <a:xfrm>
            <a:off x="1190180" y="5949363"/>
            <a:ext cx="201168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000">
                <a:solidFill>
                  <a:srgbClr val="1181E9"/>
                </a:solidFill>
              </a:rPr>
              <a:t>www.kimagex.com</a:t>
            </a:r>
            <a:endParaRPr lang="en-US" altLang="zh-CN" sz="1000">
              <a:solidFill>
                <a:srgbClr val="1181E9"/>
              </a:solidFill>
            </a:endParaRPr>
          </a:p>
          <a:p>
            <a:r>
              <a:rPr lang="zh-CN" altLang="en-US" sz="1000">
                <a:sym typeface="+mn-ea"/>
              </a:rPr>
              <a:t>深圳市启灵图像科技有限公司</a:t>
            </a:r>
            <a:endParaRPr lang="en-US" altLang="zh-CN" sz="1000">
              <a:solidFill>
                <a:srgbClr val="1181E9"/>
              </a:solidFill>
            </a:endParaRPr>
          </a:p>
        </p:txBody>
      </p:sp>
      <p:sp>
        <p:nvSpPr>
          <p:cNvPr id="14" name="文本框 13"/>
          <p:cNvSpPr txBox="1"/>
          <p:nvPr userDrawn="1"/>
        </p:nvSpPr>
        <p:spPr>
          <a:xfrm>
            <a:off x="11093636" y="4748701"/>
            <a:ext cx="508000" cy="27686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p>
            <a:pPr algn="r">
              <a:spcBef>
                <a:spcPts val="600"/>
              </a:spcBef>
              <a:buClrTx/>
              <a:buSzTx/>
              <a:buFontTx/>
            </a:pPr>
            <a:r>
              <a:rPr lang="en-US" altLang="zh-CN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2022</a:t>
            </a:r>
            <a:endParaRPr lang="en-US" altLang="zh-CN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15" name="文本框 14"/>
          <p:cNvSpPr txBox="1"/>
          <p:nvPr userDrawn="1"/>
        </p:nvSpPr>
        <p:spPr>
          <a:xfrm>
            <a:off x="10451465" y="5840778"/>
            <a:ext cx="1130935" cy="507365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p>
            <a:pPr algn="r" fontAlgn="auto">
              <a:lnSpc>
                <a:spcPct val="100000"/>
              </a:lnSpc>
              <a:spcBef>
                <a:spcPts val="600"/>
              </a:spcBef>
              <a:buClrTx/>
              <a:buSzTx/>
              <a:buFontTx/>
            </a:pPr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</a:rPr>
              <a:t>April 3nd</a:t>
            </a:r>
            <a:endParaRPr lang="en-US" altLang="zh-CN" sz="14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  <a:cs typeface="+mn-ea"/>
            </a:endParaRPr>
          </a:p>
          <a:p>
            <a:pPr algn="r" fontAlgn="auto">
              <a:lnSpc>
                <a:spcPct val="100000"/>
              </a:lnSpc>
              <a:spcBef>
                <a:spcPts val="600"/>
              </a:spcBef>
              <a:buClrTx/>
              <a:buSzTx/>
              <a:buFontTx/>
            </a:pPr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</a:rPr>
              <a:t>2022年4月3日</a:t>
            </a:r>
            <a:endParaRPr lang="en-US" altLang="zh-CN" sz="14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  <a:cs typeface="+mn-ea"/>
            </a:endParaRPr>
          </a:p>
        </p:txBody>
      </p:sp>
      <p:grpSp>
        <p:nvGrpSpPr>
          <p:cNvPr id="60" name="组合 59"/>
          <p:cNvGrpSpPr/>
          <p:nvPr userDrawn="1"/>
        </p:nvGrpSpPr>
        <p:grpSpPr>
          <a:xfrm>
            <a:off x="11432380" y="5112624"/>
            <a:ext cx="73820" cy="611901"/>
            <a:chOff x="11432380" y="5112624"/>
            <a:chExt cx="73820" cy="611901"/>
          </a:xfrm>
        </p:grpSpPr>
        <p:cxnSp>
          <p:nvCxnSpPr>
            <p:cNvPr id="61" name="直接连接符 60"/>
            <p:cNvCxnSpPr/>
            <p:nvPr/>
          </p:nvCxnSpPr>
          <p:spPr>
            <a:xfrm>
              <a:off x="11506200" y="5112624"/>
              <a:ext cx="0" cy="611901"/>
            </a:xfrm>
            <a:prstGeom prst="line">
              <a:avLst/>
            </a:prstGeom>
            <a:ln>
              <a:solidFill>
                <a:srgbClr val="1181E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任意多边形: 形状 61"/>
            <p:cNvSpPr/>
            <p:nvPr/>
          </p:nvSpPr>
          <p:spPr>
            <a:xfrm rot="5400000">
              <a:off x="11432380" y="5650705"/>
              <a:ext cx="73819" cy="73819"/>
            </a:xfrm>
            <a:custGeom>
              <a:avLst/>
              <a:gdLst>
                <a:gd name="connsiteX0" fmla="*/ 180000 w 481467"/>
                <a:gd name="connsiteY0" fmla="*/ 0 h 346075"/>
                <a:gd name="connsiteX1" fmla="*/ 180000 w 481467"/>
                <a:gd name="connsiteY1" fmla="*/ 123825 h 346075"/>
                <a:gd name="connsiteX2" fmla="*/ 481467 w 481467"/>
                <a:gd name="connsiteY2" fmla="*/ 123825 h 346075"/>
                <a:gd name="connsiteX3" fmla="*/ 481467 w 481467"/>
                <a:gd name="connsiteY3" fmla="*/ 346075 h 346075"/>
                <a:gd name="connsiteX4" fmla="*/ 121467 w 481467"/>
                <a:gd name="connsiteY4" fmla="*/ 346075 h 346075"/>
                <a:gd name="connsiteX5" fmla="*/ 121467 w 481467"/>
                <a:gd name="connsiteY5" fmla="*/ 180000 h 346075"/>
                <a:gd name="connsiteX6" fmla="*/ 0 w 481467"/>
                <a:gd name="connsiteY6" fmla="*/ 180000 h 346075"/>
                <a:gd name="connsiteX7" fmla="*/ 180000 w 481467"/>
                <a:gd name="connsiteY7" fmla="*/ 0 h 346075"/>
                <a:gd name="connsiteX0-1" fmla="*/ 481467 w 572907"/>
                <a:gd name="connsiteY0-2" fmla="*/ 123825 h 346075"/>
                <a:gd name="connsiteX1-3" fmla="*/ 481467 w 572907"/>
                <a:gd name="connsiteY1-4" fmla="*/ 346075 h 346075"/>
                <a:gd name="connsiteX2-5" fmla="*/ 121467 w 572907"/>
                <a:gd name="connsiteY2-6" fmla="*/ 346075 h 346075"/>
                <a:gd name="connsiteX3-7" fmla="*/ 121467 w 572907"/>
                <a:gd name="connsiteY3-8" fmla="*/ 180000 h 346075"/>
                <a:gd name="connsiteX4-9" fmla="*/ 0 w 572907"/>
                <a:gd name="connsiteY4-10" fmla="*/ 180000 h 346075"/>
                <a:gd name="connsiteX5-11" fmla="*/ 180000 w 572907"/>
                <a:gd name="connsiteY5-12" fmla="*/ 0 h 346075"/>
                <a:gd name="connsiteX6-13" fmla="*/ 180000 w 572907"/>
                <a:gd name="connsiteY6-14" fmla="*/ 123825 h 346075"/>
                <a:gd name="connsiteX7-15" fmla="*/ 572907 w 572907"/>
                <a:gd name="connsiteY7-16" fmla="*/ 215265 h 346075"/>
                <a:gd name="connsiteX0-17" fmla="*/ 481467 w 572907"/>
                <a:gd name="connsiteY0-18" fmla="*/ 346075 h 346075"/>
                <a:gd name="connsiteX1-19" fmla="*/ 121467 w 572907"/>
                <a:gd name="connsiteY1-20" fmla="*/ 346075 h 346075"/>
                <a:gd name="connsiteX2-21" fmla="*/ 121467 w 572907"/>
                <a:gd name="connsiteY2-22" fmla="*/ 180000 h 346075"/>
                <a:gd name="connsiteX3-23" fmla="*/ 0 w 572907"/>
                <a:gd name="connsiteY3-24" fmla="*/ 180000 h 346075"/>
                <a:gd name="connsiteX4-25" fmla="*/ 180000 w 572907"/>
                <a:gd name="connsiteY4-26" fmla="*/ 0 h 346075"/>
                <a:gd name="connsiteX5-27" fmla="*/ 180000 w 572907"/>
                <a:gd name="connsiteY5-28" fmla="*/ 123825 h 346075"/>
                <a:gd name="connsiteX6-29" fmla="*/ 572907 w 572907"/>
                <a:gd name="connsiteY6-30" fmla="*/ 215265 h 346075"/>
                <a:gd name="connsiteX0-31" fmla="*/ 481467 w 481467"/>
                <a:gd name="connsiteY0-32" fmla="*/ 346075 h 346075"/>
                <a:gd name="connsiteX1-33" fmla="*/ 121467 w 481467"/>
                <a:gd name="connsiteY1-34" fmla="*/ 346075 h 346075"/>
                <a:gd name="connsiteX2-35" fmla="*/ 121467 w 481467"/>
                <a:gd name="connsiteY2-36" fmla="*/ 180000 h 346075"/>
                <a:gd name="connsiteX3-37" fmla="*/ 0 w 481467"/>
                <a:gd name="connsiteY3-38" fmla="*/ 180000 h 346075"/>
                <a:gd name="connsiteX4-39" fmla="*/ 180000 w 481467"/>
                <a:gd name="connsiteY4-40" fmla="*/ 0 h 346075"/>
                <a:gd name="connsiteX5-41" fmla="*/ 180000 w 481467"/>
                <a:gd name="connsiteY5-42" fmla="*/ 123825 h 346075"/>
                <a:gd name="connsiteX0-43" fmla="*/ 481467 w 481467"/>
                <a:gd name="connsiteY0-44" fmla="*/ 346075 h 346075"/>
                <a:gd name="connsiteX1-45" fmla="*/ 121467 w 481467"/>
                <a:gd name="connsiteY1-46" fmla="*/ 346075 h 346075"/>
                <a:gd name="connsiteX2-47" fmla="*/ 121467 w 481467"/>
                <a:gd name="connsiteY2-48" fmla="*/ 180000 h 346075"/>
                <a:gd name="connsiteX3-49" fmla="*/ 0 w 481467"/>
                <a:gd name="connsiteY3-50" fmla="*/ 180000 h 346075"/>
                <a:gd name="connsiteX4-51" fmla="*/ 180000 w 481467"/>
                <a:gd name="connsiteY4-52" fmla="*/ 0 h 346075"/>
                <a:gd name="connsiteX0-53" fmla="*/ 481467 w 481467"/>
                <a:gd name="connsiteY0-54" fmla="*/ 346075 h 346075"/>
                <a:gd name="connsiteX1-55" fmla="*/ 121467 w 481467"/>
                <a:gd name="connsiteY1-56" fmla="*/ 346075 h 346075"/>
                <a:gd name="connsiteX2-57" fmla="*/ 0 w 481467"/>
                <a:gd name="connsiteY2-58" fmla="*/ 180000 h 346075"/>
                <a:gd name="connsiteX3-59" fmla="*/ 180000 w 481467"/>
                <a:gd name="connsiteY3-60" fmla="*/ 0 h 346075"/>
                <a:gd name="connsiteX0-61" fmla="*/ 481467 w 481467"/>
                <a:gd name="connsiteY0-62" fmla="*/ 346075 h 346075"/>
                <a:gd name="connsiteX1-63" fmla="*/ 0 w 481467"/>
                <a:gd name="connsiteY1-64" fmla="*/ 180000 h 346075"/>
                <a:gd name="connsiteX2-65" fmla="*/ 180000 w 481467"/>
                <a:gd name="connsiteY2-66" fmla="*/ 0 h 346075"/>
                <a:gd name="connsiteX0-67" fmla="*/ 0 w 180000"/>
                <a:gd name="connsiteY0-68" fmla="*/ 180000 h 180000"/>
                <a:gd name="connsiteX1-69" fmla="*/ 180000 w 180000"/>
                <a:gd name="connsiteY1-70" fmla="*/ 0 h 180000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</a:cxnLst>
              <a:rect l="l" t="t" r="r" b="b"/>
              <a:pathLst>
                <a:path w="180000" h="180000">
                  <a:moveTo>
                    <a:pt x="0" y="180000"/>
                  </a:moveTo>
                  <a:cubicBezTo>
                    <a:pt x="0" y="80589"/>
                    <a:pt x="80589" y="0"/>
                    <a:pt x="180000" y="0"/>
                  </a:cubicBezTo>
                </a:path>
              </a:pathLst>
            </a:custGeom>
            <a:ln>
              <a:solidFill>
                <a:srgbClr val="1181E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wrap="square" rtlCol="0" anchor="ctr">
              <a:noAutofit/>
            </a:bodyPr>
            <a:p>
              <a:pPr algn="ctr"/>
              <a:endParaRPr lang="zh-CN" altLang="en-US">
                <a:solidFill>
                  <a:schemeClr val="accent2"/>
                </a:solidFill>
                <a:latin typeface="+mn-ea"/>
                <a:cs typeface="+mn-lt"/>
              </a:endParaRPr>
            </a:p>
          </p:txBody>
        </p:sp>
      </p:grpSp>
      <p:sp>
        <p:nvSpPr>
          <p:cNvPr id="9" name="屏幕"/>
          <p:cNvSpPr/>
          <p:nvPr userDrawn="1"/>
        </p:nvSpPr>
        <p:spPr>
          <a:xfrm>
            <a:off x="798666" y="1425285"/>
            <a:ext cx="3528581" cy="7636161"/>
          </a:xfrm>
          <a:custGeom>
            <a:avLst/>
            <a:gdLst>
              <a:gd name="connsiteX0" fmla="*/ 139066 w 1416368"/>
              <a:gd name="connsiteY0" fmla="*/ 0 h 3065144"/>
              <a:gd name="connsiteX1" fmla="*/ 291466 w 1416368"/>
              <a:gd name="connsiteY1" fmla="*/ 0 h 3065144"/>
              <a:gd name="connsiteX2" fmla="*/ 307658 w 1416368"/>
              <a:gd name="connsiteY2" fmla="*/ 16192 h 3065144"/>
              <a:gd name="connsiteX3" fmla="*/ 307658 w 1416368"/>
              <a:gd name="connsiteY3" fmla="*/ 23813 h 3065144"/>
              <a:gd name="connsiteX4" fmla="*/ 398145 w 1416368"/>
              <a:gd name="connsiteY4" fmla="*/ 114300 h 3065144"/>
              <a:gd name="connsiteX5" fmla="*/ 1019175 w 1416368"/>
              <a:gd name="connsiteY5" fmla="*/ 114300 h 3065144"/>
              <a:gd name="connsiteX6" fmla="*/ 1109663 w 1416368"/>
              <a:gd name="connsiteY6" fmla="*/ 23813 h 3065144"/>
              <a:gd name="connsiteX7" fmla="*/ 1109663 w 1416368"/>
              <a:gd name="connsiteY7" fmla="*/ 16192 h 3065144"/>
              <a:gd name="connsiteX8" fmla="*/ 1125856 w 1416368"/>
              <a:gd name="connsiteY8" fmla="*/ 0 h 3065144"/>
              <a:gd name="connsiteX9" fmla="*/ 1277303 w 1416368"/>
              <a:gd name="connsiteY9" fmla="*/ 0 h 3065144"/>
              <a:gd name="connsiteX10" fmla="*/ 1416368 w 1416368"/>
              <a:gd name="connsiteY10" fmla="*/ 139065 h 3065144"/>
              <a:gd name="connsiteX11" fmla="*/ 1416368 w 1416368"/>
              <a:gd name="connsiteY11" fmla="*/ 2926080 h 3065144"/>
              <a:gd name="connsiteX12" fmla="*/ 1277303 w 1416368"/>
              <a:gd name="connsiteY12" fmla="*/ 3065145 h 3065144"/>
              <a:gd name="connsiteX13" fmla="*/ 139066 w 1416368"/>
              <a:gd name="connsiteY13" fmla="*/ 3065145 h 3065144"/>
              <a:gd name="connsiteX14" fmla="*/ 0 w 1416368"/>
              <a:gd name="connsiteY14" fmla="*/ 2926080 h 3065144"/>
              <a:gd name="connsiteX15" fmla="*/ 0 w 1416368"/>
              <a:gd name="connsiteY15" fmla="*/ 139065 h 3065144"/>
              <a:gd name="connsiteX16" fmla="*/ 139066 w 1416368"/>
              <a:gd name="connsiteY16" fmla="*/ 0 h 3065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416368" h="3065144">
                <a:moveTo>
                  <a:pt x="139066" y="0"/>
                </a:moveTo>
                <a:lnTo>
                  <a:pt x="291466" y="0"/>
                </a:lnTo>
                <a:cubicBezTo>
                  <a:pt x="300038" y="0"/>
                  <a:pt x="307658" y="6667"/>
                  <a:pt x="307658" y="16192"/>
                </a:cubicBezTo>
                <a:lnTo>
                  <a:pt x="307658" y="23813"/>
                </a:lnTo>
                <a:cubicBezTo>
                  <a:pt x="307658" y="73343"/>
                  <a:pt x="348616" y="114300"/>
                  <a:pt x="398145" y="114300"/>
                </a:cubicBezTo>
                <a:lnTo>
                  <a:pt x="1019175" y="114300"/>
                </a:lnTo>
                <a:cubicBezTo>
                  <a:pt x="1068706" y="114300"/>
                  <a:pt x="1109663" y="73343"/>
                  <a:pt x="1109663" y="23813"/>
                </a:cubicBezTo>
                <a:lnTo>
                  <a:pt x="1109663" y="16192"/>
                </a:lnTo>
                <a:cubicBezTo>
                  <a:pt x="1109663" y="7620"/>
                  <a:pt x="1116331" y="0"/>
                  <a:pt x="1125856" y="0"/>
                </a:cubicBezTo>
                <a:lnTo>
                  <a:pt x="1277303" y="0"/>
                </a:lnTo>
                <a:cubicBezTo>
                  <a:pt x="1353503" y="0"/>
                  <a:pt x="1416368" y="62865"/>
                  <a:pt x="1416368" y="139065"/>
                </a:cubicBezTo>
                <a:lnTo>
                  <a:pt x="1416368" y="2926080"/>
                </a:lnTo>
                <a:cubicBezTo>
                  <a:pt x="1416368" y="3002280"/>
                  <a:pt x="1353503" y="3065145"/>
                  <a:pt x="1277303" y="3065145"/>
                </a:cubicBezTo>
                <a:lnTo>
                  <a:pt x="139066" y="3065145"/>
                </a:lnTo>
                <a:cubicBezTo>
                  <a:pt x="61913" y="3065145"/>
                  <a:pt x="0" y="3002280"/>
                  <a:pt x="0" y="2926080"/>
                </a:cubicBezTo>
                <a:lnTo>
                  <a:pt x="0" y="139065"/>
                </a:lnTo>
                <a:cubicBezTo>
                  <a:pt x="0" y="62865"/>
                  <a:pt x="62866" y="0"/>
                  <a:pt x="139066" y="0"/>
                </a:cubicBezTo>
                <a:close/>
              </a:path>
            </a:pathLst>
          </a:custGeom>
          <a:noFill/>
          <a:ln w="12700" cap="flat" cmpd="sng" algn="ctr">
            <a:solidFill>
              <a:srgbClr val="1181E9"/>
            </a:solidFill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gradFill flip="none" rotWithShape="1">
                  <a:gsLst>
                    <a:gs pos="0">
                      <a:schemeClr val="accent5">
                        <a:lumMod val="30000"/>
                        <a:lumOff val="70000"/>
                      </a:schemeClr>
                    </a:gs>
                    <a:gs pos="100000">
                      <a:schemeClr val="accent6">
                        <a:lumMod val="30000"/>
                        <a:lumOff val="70000"/>
                      </a:schemeClr>
                    </a:gs>
                  </a:gsLst>
                  <a:lin ang="2700000" scaled="1"/>
                  <a:tileRect/>
                </a:gra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p>
            <a:pPr algn="ctr"/>
            <a:endParaRPr lang="zh-CN" altLang="en-US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空白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/>
        </p:nvSpPr>
        <p:spPr>
          <a:xfrm>
            <a:off x="0" y="635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70000"/>
                  <a:lumOff val="30000"/>
                </a:schemeClr>
              </a:gs>
              <a:gs pos="100000">
                <a:schemeClr val="accent6">
                  <a:lumMod val="70000"/>
                  <a:lumOff val="30000"/>
                </a:schemeClr>
              </a:gs>
            </a:gsLst>
            <a:lin ang="270000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p>
            <a:pPr algn="ctr"/>
            <a:endParaRPr lang="zh-CN" altLang="en-US"/>
          </a:p>
        </p:txBody>
      </p:sp>
      <p:sp>
        <p:nvSpPr>
          <p:cNvPr id="2" name="矩形 1"/>
          <p:cNvSpPr/>
          <p:nvPr userDrawn="1"/>
        </p:nvSpPr>
        <p:spPr>
          <a:xfrm>
            <a:off x="0" y="635"/>
            <a:ext cx="12192000" cy="6857365"/>
          </a:xfrm>
          <a:prstGeom prst="rect">
            <a:avLst/>
          </a:prstGeom>
          <a:gradFill>
            <a:gsLst>
              <a:gs pos="0">
                <a:srgbClr val="1181E9">
                  <a:alpha val="17000"/>
                </a:srgbClr>
              </a:gs>
              <a:gs pos="37000">
                <a:schemeClr val="accent1">
                  <a:lumMod val="45000"/>
                  <a:lumOff val="55000"/>
                  <a:alpha val="1000"/>
                </a:schemeClr>
              </a:gs>
              <a:gs pos="67000">
                <a:schemeClr val="accent3">
                  <a:alpha val="1000"/>
                </a:schemeClr>
              </a:gs>
              <a:gs pos="91000">
                <a:srgbClr val="1C1CEB">
                  <a:alpha val="13000"/>
                </a:srgbClr>
              </a:gs>
            </a:gsLst>
            <a:lin ang="135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空白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70000"/>
                  <a:lumOff val="30000"/>
                </a:schemeClr>
              </a:gs>
              <a:gs pos="100000">
                <a:schemeClr val="accent6">
                  <a:lumMod val="70000"/>
                  <a:lumOff val="30000"/>
                </a:schemeClr>
              </a:gs>
            </a:gsLst>
            <a:lin ang="270000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2" name="椭圆 1"/>
          <p:cNvSpPr/>
          <p:nvPr userDrawn="1"/>
        </p:nvSpPr>
        <p:spPr>
          <a:xfrm>
            <a:off x="4309988" y="2398707"/>
            <a:ext cx="6164356" cy="6164356"/>
          </a:xfrm>
          <a:prstGeom prst="ellipse">
            <a:avLst/>
          </a:prstGeom>
          <a:gradFill flip="none" rotWithShape="1">
            <a:gsLst>
              <a:gs pos="0">
                <a:srgbClr val="1181E9">
                  <a:alpha val="30000"/>
                </a:srgbClr>
              </a:gs>
              <a:gs pos="100000">
                <a:schemeClr val="accent1">
                  <a:lumMod val="20000"/>
                  <a:lumOff val="80000"/>
                  <a:alpha val="25000"/>
                </a:schemeClr>
              </a:gs>
            </a:gsLst>
            <a:lin ang="18900000" scaled="1"/>
            <a:tileRect/>
          </a:gradFill>
          <a:ln>
            <a:noFill/>
          </a:ln>
          <a:effectLst>
            <a:softEdge rad="1270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椭圆 2"/>
          <p:cNvSpPr/>
          <p:nvPr userDrawn="1"/>
        </p:nvSpPr>
        <p:spPr>
          <a:xfrm>
            <a:off x="7170057" y="-1972802"/>
            <a:ext cx="5215604" cy="5215604"/>
          </a:xfrm>
          <a:prstGeom prst="ellipse">
            <a:avLst/>
          </a:prstGeom>
          <a:gradFill flip="none" rotWithShape="1">
            <a:gsLst>
              <a:gs pos="0">
                <a:srgbClr val="1181E9">
                  <a:alpha val="30000"/>
                </a:srgbClr>
              </a:gs>
              <a:gs pos="100000">
                <a:schemeClr val="accent1">
                  <a:lumMod val="20000"/>
                  <a:lumOff val="80000"/>
                  <a:alpha val="43000"/>
                </a:schemeClr>
              </a:gs>
            </a:gsLst>
            <a:lin ang="18900000" scaled="1"/>
            <a:tileRect/>
          </a:gradFill>
          <a:ln>
            <a:noFill/>
          </a:ln>
          <a:effectLst>
            <a:softEdge rad="12573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" name="椭圆 4"/>
          <p:cNvSpPr/>
          <p:nvPr userDrawn="1"/>
        </p:nvSpPr>
        <p:spPr>
          <a:xfrm>
            <a:off x="7408842" y="375530"/>
            <a:ext cx="6349120" cy="6349120"/>
          </a:xfrm>
          <a:prstGeom prst="ellipse">
            <a:avLst/>
          </a:prstGeom>
          <a:gradFill flip="none" rotWithShape="1">
            <a:gsLst>
              <a:gs pos="0">
                <a:srgbClr val="298DEF">
                  <a:alpha val="30000"/>
                </a:srgb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18900000" scaled="1"/>
            <a:tileRect/>
          </a:gradFill>
          <a:ln>
            <a:noFill/>
          </a:ln>
          <a:effectLst>
            <a:softEdge rad="1270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" name="椭圆 5"/>
          <p:cNvSpPr/>
          <p:nvPr userDrawn="1"/>
        </p:nvSpPr>
        <p:spPr>
          <a:xfrm>
            <a:off x="-2024001" y="-3080221"/>
            <a:ext cx="7262118" cy="7262118"/>
          </a:xfrm>
          <a:prstGeom prst="ellipse">
            <a:avLst/>
          </a:prstGeom>
          <a:gradFill flip="none" rotWithShape="1">
            <a:gsLst>
              <a:gs pos="0">
                <a:schemeClr val="accent4"/>
              </a:gs>
              <a:gs pos="100000">
                <a:schemeClr val="accent4">
                  <a:lumMod val="20000"/>
                  <a:lumOff val="80000"/>
                  <a:alpha val="37000"/>
                </a:schemeClr>
              </a:gs>
            </a:gsLst>
            <a:lin ang="18900000" scaled="1"/>
            <a:tileRect/>
          </a:gradFill>
          <a:ln>
            <a:noFill/>
          </a:ln>
          <a:effectLst>
            <a:softEdge rad="1270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 dirty="0"/>
          </a:p>
        </p:txBody>
      </p:sp>
      <p:pic>
        <p:nvPicPr>
          <p:cNvPr id="27" name="图片 26" descr="蓝色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84460" y="383540"/>
            <a:ext cx="1101090" cy="365760"/>
          </a:xfrm>
          <a:prstGeom prst="rect">
            <a:avLst/>
          </a:prstGeom>
        </p:spPr>
      </p:pic>
      <p:sp>
        <p:nvSpPr>
          <p:cNvPr id="12" name="任意多边形: 形状 11"/>
          <p:cNvSpPr/>
          <p:nvPr userDrawn="1"/>
        </p:nvSpPr>
        <p:spPr>
          <a:xfrm>
            <a:off x="615950" y="1240155"/>
            <a:ext cx="3891915" cy="8008620"/>
          </a:xfrm>
          <a:custGeom>
            <a:avLst/>
            <a:gdLst>
              <a:gd name="connsiteX0" fmla="*/ 1562100 w 1562100"/>
              <a:gd name="connsiteY0" fmla="*/ 224790 h 3214687"/>
              <a:gd name="connsiteX1" fmla="*/ 1562100 w 1562100"/>
              <a:gd name="connsiteY1" fmla="*/ 2989898 h 3214687"/>
              <a:gd name="connsiteX2" fmla="*/ 1496377 w 1562100"/>
              <a:gd name="connsiteY2" fmla="*/ 3148965 h 3214687"/>
              <a:gd name="connsiteX3" fmla="*/ 1337310 w 1562100"/>
              <a:gd name="connsiteY3" fmla="*/ 3214688 h 3214687"/>
              <a:gd name="connsiteX4" fmla="*/ 224790 w 1562100"/>
              <a:gd name="connsiteY4" fmla="*/ 3214688 h 3214687"/>
              <a:gd name="connsiteX5" fmla="*/ 65723 w 1562100"/>
              <a:gd name="connsiteY5" fmla="*/ 3148965 h 3214687"/>
              <a:gd name="connsiteX6" fmla="*/ 0 w 1562100"/>
              <a:gd name="connsiteY6" fmla="*/ 2989898 h 3214687"/>
              <a:gd name="connsiteX7" fmla="*/ 0 w 1562100"/>
              <a:gd name="connsiteY7" fmla="*/ 224790 h 3214687"/>
              <a:gd name="connsiteX8" fmla="*/ 65723 w 1562100"/>
              <a:gd name="connsiteY8" fmla="*/ 65723 h 3214687"/>
              <a:gd name="connsiteX9" fmla="*/ 224790 w 1562100"/>
              <a:gd name="connsiteY9" fmla="*/ 0 h 3214687"/>
              <a:gd name="connsiteX10" fmla="*/ 1337310 w 1562100"/>
              <a:gd name="connsiteY10" fmla="*/ 0 h 3214687"/>
              <a:gd name="connsiteX11" fmla="*/ 1496377 w 1562100"/>
              <a:gd name="connsiteY11" fmla="*/ 65723 h 3214687"/>
              <a:gd name="connsiteX12" fmla="*/ 1562100 w 1562100"/>
              <a:gd name="connsiteY12" fmla="*/ 224790 h 32146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62100" h="3214687">
                <a:moveTo>
                  <a:pt x="1562100" y="224790"/>
                </a:moveTo>
                <a:lnTo>
                  <a:pt x="1562100" y="2989898"/>
                </a:lnTo>
                <a:cubicBezTo>
                  <a:pt x="1562100" y="3051810"/>
                  <a:pt x="1536383" y="3108008"/>
                  <a:pt x="1496377" y="3148965"/>
                </a:cubicBezTo>
                <a:cubicBezTo>
                  <a:pt x="1455421" y="3189923"/>
                  <a:pt x="1399223" y="3214688"/>
                  <a:pt x="1337310" y="3214688"/>
                </a:cubicBezTo>
                <a:lnTo>
                  <a:pt x="224790" y="3214688"/>
                </a:lnTo>
                <a:cubicBezTo>
                  <a:pt x="162877" y="3214688"/>
                  <a:pt x="106680" y="3188970"/>
                  <a:pt x="65723" y="3148965"/>
                </a:cubicBezTo>
                <a:cubicBezTo>
                  <a:pt x="24765" y="3108008"/>
                  <a:pt x="0" y="3051810"/>
                  <a:pt x="0" y="2989898"/>
                </a:cubicBezTo>
                <a:lnTo>
                  <a:pt x="0" y="224790"/>
                </a:lnTo>
                <a:cubicBezTo>
                  <a:pt x="0" y="162878"/>
                  <a:pt x="25717" y="106680"/>
                  <a:pt x="65723" y="65723"/>
                </a:cubicBezTo>
                <a:cubicBezTo>
                  <a:pt x="106680" y="24765"/>
                  <a:pt x="162877" y="0"/>
                  <a:pt x="224790" y="0"/>
                </a:cubicBezTo>
                <a:lnTo>
                  <a:pt x="1337310" y="0"/>
                </a:lnTo>
                <a:cubicBezTo>
                  <a:pt x="1399223" y="0"/>
                  <a:pt x="1455421" y="24765"/>
                  <a:pt x="1496377" y="65723"/>
                </a:cubicBezTo>
                <a:cubicBezTo>
                  <a:pt x="1537335" y="106680"/>
                  <a:pt x="1562100" y="162878"/>
                  <a:pt x="1562100" y="224790"/>
                </a:cubicBezTo>
                <a:close/>
              </a:path>
            </a:pathLst>
          </a:custGeom>
          <a:noFill/>
          <a:ln w="12700" cap="flat">
            <a:solidFill>
              <a:srgbClr val="298DEF"/>
            </a:solidFill>
            <a:prstDash val="solid"/>
            <a:miter/>
          </a:ln>
        </p:spPr>
        <p:txBody>
          <a:bodyPr rtlCol="0" anchor="ctr"/>
          <a:lstStyle/>
          <a:p>
            <a:endParaRPr lang="zh-CN" altLang="en-US"/>
          </a:p>
        </p:txBody>
      </p:sp>
      <p:sp>
        <p:nvSpPr>
          <p:cNvPr id="11" name="文本框 10"/>
          <p:cNvSpPr txBox="1"/>
          <p:nvPr userDrawn="1"/>
        </p:nvSpPr>
        <p:spPr>
          <a:xfrm>
            <a:off x="1190180" y="5949363"/>
            <a:ext cx="201168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000">
                <a:solidFill>
                  <a:srgbClr val="1181E9"/>
                </a:solidFill>
              </a:rPr>
              <a:t>www.kimagex.com</a:t>
            </a:r>
            <a:endParaRPr lang="en-US" altLang="zh-CN" sz="1000">
              <a:solidFill>
                <a:srgbClr val="1181E9"/>
              </a:solidFill>
            </a:endParaRPr>
          </a:p>
          <a:p>
            <a:r>
              <a:rPr lang="zh-CN" altLang="en-US" sz="1000">
                <a:sym typeface="+mn-ea"/>
              </a:rPr>
              <a:t>深圳市启灵图像科技有限公司</a:t>
            </a:r>
            <a:endParaRPr lang="en-US" altLang="zh-CN" sz="1000">
              <a:solidFill>
                <a:srgbClr val="1181E9"/>
              </a:solidFill>
            </a:endParaRPr>
          </a:p>
        </p:txBody>
      </p:sp>
      <p:sp>
        <p:nvSpPr>
          <p:cNvPr id="9" name="屏幕"/>
          <p:cNvSpPr/>
          <p:nvPr userDrawn="1"/>
        </p:nvSpPr>
        <p:spPr>
          <a:xfrm>
            <a:off x="798666" y="1425285"/>
            <a:ext cx="3528581" cy="7636161"/>
          </a:xfrm>
          <a:custGeom>
            <a:avLst/>
            <a:gdLst>
              <a:gd name="connsiteX0" fmla="*/ 139066 w 1416368"/>
              <a:gd name="connsiteY0" fmla="*/ 0 h 3065144"/>
              <a:gd name="connsiteX1" fmla="*/ 291466 w 1416368"/>
              <a:gd name="connsiteY1" fmla="*/ 0 h 3065144"/>
              <a:gd name="connsiteX2" fmla="*/ 307658 w 1416368"/>
              <a:gd name="connsiteY2" fmla="*/ 16192 h 3065144"/>
              <a:gd name="connsiteX3" fmla="*/ 307658 w 1416368"/>
              <a:gd name="connsiteY3" fmla="*/ 23813 h 3065144"/>
              <a:gd name="connsiteX4" fmla="*/ 398145 w 1416368"/>
              <a:gd name="connsiteY4" fmla="*/ 114300 h 3065144"/>
              <a:gd name="connsiteX5" fmla="*/ 1019175 w 1416368"/>
              <a:gd name="connsiteY5" fmla="*/ 114300 h 3065144"/>
              <a:gd name="connsiteX6" fmla="*/ 1109663 w 1416368"/>
              <a:gd name="connsiteY6" fmla="*/ 23813 h 3065144"/>
              <a:gd name="connsiteX7" fmla="*/ 1109663 w 1416368"/>
              <a:gd name="connsiteY7" fmla="*/ 16192 h 3065144"/>
              <a:gd name="connsiteX8" fmla="*/ 1125856 w 1416368"/>
              <a:gd name="connsiteY8" fmla="*/ 0 h 3065144"/>
              <a:gd name="connsiteX9" fmla="*/ 1277303 w 1416368"/>
              <a:gd name="connsiteY9" fmla="*/ 0 h 3065144"/>
              <a:gd name="connsiteX10" fmla="*/ 1416368 w 1416368"/>
              <a:gd name="connsiteY10" fmla="*/ 139065 h 3065144"/>
              <a:gd name="connsiteX11" fmla="*/ 1416368 w 1416368"/>
              <a:gd name="connsiteY11" fmla="*/ 2926080 h 3065144"/>
              <a:gd name="connsiteX12" fmla="*/ 1277303 w 1416368"/>
              <a:gd name="connsiteY12" fmla="*/ 3065145 h 3065144"/>
              <a:gd name="connsiteX13" fmla="*/ 139066 w 1416368"/>
              <a:gd name="connsiteY13" fmla="*/ 3065145 h 3065144"/>
              <a:gd name="connsiteX14" fmla="*/ 0 w 1416368"/>
              <a:gd name="connsiteY14" fmla="*/ 2926080 h 3065144"/>
              <a:gd name="connsiteX15" fmla="*/ 0 w 1416368"/>
              <a:gd name="connsiteY15" fmla="*/ 139065 h 3065144"/>
              <a:gd name="connsiteX16" fmla="*/ 139066 w 1416368"/>
              <a:gd name="connsiteY16" fmla="*/ 0 h 3065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416368" h="3065144">
                <a:moveTo>
                  <a:pt x="139066" y="0"/>
                </a:moveTo>
                <a:lnTo>
                  <a:pt x="291466" y="0"/>
                </a:lnTo>
                <a:cubicBezTo>
                  <a:pt x="300038" y="0"/>
                  <a:pt x="307658" y="6667"/>
                  <a:pt x="307658" y="16192"/>
                </a:cubicBezTo>
                <a:lnTo>
                  <a:pt x="307658" y="23813"/>
                </a:lnTo>
                <a:cubicBezTo>
                  <a:pt x="307658" y="73343"/>
                  <a:pt x="348616" y="114300"/>
                  <a:pt x="398145" y="114300"/>
                </a:cubicBezTo>
                <a:lnTo>
                  <a:pt x="1019175" y="114300"/>
                </a:lnTo>
                <a:cubicBezTo>
                  <a:pt x="1068706" y="114300"/>
                  <a:pt x="1109663" y="73343"/>
                  <a:pt x="1109663" y="23813"/>
                </a:cubicBezTo>
                <a:lnTo>
                  <a:pt x="1109663" y="16192"/>
                </a:lnTo>
                <a:cubicBezTo>
                  <a:pt x="1109663" y="7620"/>
                  <a:pt x="1116331" y="0"/>
                  <a:pt x="1125856" y="0"/>
                </a:cubicBezTo>
                <a:lnTo>
                  <a:pt x="1277303" y="0"/>
                </a:lnTo>
                <a:cubicBezTo>
                  <a:pt x="1353503" y="0"/>
                  <a:pt x="1416368" y="62865"/>
                  <a:pt x="1416368" y="139065"/>
                </a:cubicBezTo>
                <a:lnTo>
                  <a:pt x="1416368" y="2926080"/>
                </a:lnTo>
                <a:cubicBezTo>
                  <a:pt x="1416368" y="3002280"/>
                  <a:pt x="1353503" y="3065145"/>
                  <a:pt x="1277303" y="3065145"/>
                </a:cubicBezTo>
                <a:lnTo>
                  <a:pt x="139066" y="3065145"/>
                </a:lnTo>
                <a:cubicBezTo>
                  <a:pt x="61913" y="3065145"/>
                  <a:pt x="0" y="3002280"/>
                  <a:pt x="0" y="2926080"/>
                </a:cubicBezTo>
                <a:lnTo>
                  <a:pt x="0" y="139065"/>
                </a:lnTo>
                <a:cubicBezTo>
                  <a:pt x="0" y="62865"/>
                  <a:pt x="62866" y="0"/>
                  <a:pt x="139066" y="0"/>
                </a:cubicBezTo>
                <a:close/>
              </a:path>
            </a:pathLst>
          </a:custGeom>
          <a:noFill/>
          <a:ln w="12700" cap="flat" cmpd="sng" algn="ctr">
            <a:solidFill>
              <a:srgbClr val="1181E9"/>
            </a:solidFill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gradFill flip="none" rotWithShape="1">
                  <a:gsLst>
                    <a:gs pos="0">
                      <a:schemeClr val="accent5">
                        <a:lumMod val="30000"/>
                        <a:lumOff val="70000"/>
                      </a:schemeClr>
                    </a:gs>
                    <a:gs pos="100000">
                      <a:schemeClr val="accent6">
                        <a:lumMod val="30000"/>
                        <a:lumOff val="70000"/>
                      </a:schemeClr>
                    </a:gs>
                  </a:gsLst>
                  <a:lin ang="2700000" scaled="1"/>
                  <a:tileRect/>
                </a:gra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p>
            <a:pPr algn="ctr"/>
            <a:endParaRPr lang="zh-CN" altLang="en-US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空白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70000"/>
                  <a:lumOff val="30000"/>
                </a:schemeClr>
              </a:gs>
              <a:gs pos="100000">
                <a:schemeClr val="accent6">
                  <a:lumMod val="70000"/>
                  <a:lumOff val="30000"/>
                </a:schemeClr>
              </a:gs>
            </a:gsLst>
            <a:lin ang="270000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2" name="椭圆 1"/>
          <p:cNvSpPr/>
          <p:nvPr userDrawn="1"/>
        </p:nvSpPr>
        <p:spPr>
          <a:xfrm>
            <a:off x="4309988" y="2398707"/>
            <a:ext cx="6164356" cy="6164356"/>
          </a:xfrm>
          <a:prstGeom prst="ellipse">
            <a:avLst/>
          </a:prstGeom>
          <a:gradFill flip="none" rotWithShape="1">
            <a:gsLst>
              <a:gs pos="0">
                <a:srgbClr val="1181E9">
                  <a:alpha val="30000"/>
                </a:srgbClr>
              </a:gs>
              <a:gs pos="100000">
                <a:schemeClr val="accent1">
                  <a:lumMod val="20000"/>
                  <a:lumOff val="80000"/>
                  <a:alpha val="25000"/>
                </a:schemeClr>
              </a:gs>
            </a:gsLst>
            <a:lin ang="18900000" scaled="1"/>
            <a:tileRect/>
          </a:gradFill>
          <a:ln>
            <a:noFill/>
          </a:ln>
          <a:effectLst>
            <a:softEdge rad="1270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椭圆 2"/>
          <p:cNvSpPr/>
          <p:nvPr userDrawn="1"/>
        </p:nvSpPr>
        <p:spPr>
          <a:xfrm>
            <a:off x="7170057" y="-1972802"/>
            <a:ext cx="5215604" cy="5215604"/>
          </a:xfrm>
          <a:prstGeom prst="ellipse">
            <a:avLst/>
          </a:prstGeom>
          <a:gradFill flip="none" rotWithShape="1">
            <a:gsLst>
              <a:gs pos="0">
                <a:srgbClr val="1181E9">
                  <a:alpha val="30000"/>
                </a:srgbClr>
              </a:gs>
              <a:gs pos="100000">
                <a:schemeClr val="accent1">
                  <a:lumMod val="20000"/>
                  <a:lumOff val="80000"/>
                  <a:alpha val="43000"/>
                </a:schemeClr>
              </a:gs>
            </a:gsLst>
            <a:lin ang="18900000" scaled="1"/>
            <a:tileRect/>
          </a:gradFill>
          <a:ln>
            <a:noFill/>
          </a:ln>
          <a:effectLst>
            <a:softEdge rad="12573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" name="椭圆 4"/>
          <p:cNvSpPr/>
          <p:nvPr userDrawn="1"/>
        </p:nvSpPr>
        <p:spPr>
          <a:xfrm>
            <a:off x="7408842" y="375530"/>
            <a:ext cx="6349120" cy="6349120"/>
          </a:xfrm>
          <a:prstGeom prst="ellipse">
            <a:avLst/>
          </a:prstGeom>
          <a:gradFill flip="none" rotWithShape="1">
            <a:gsLst>
              <a:gs pos="0">
                <a:srgbClr val="298DEF">
                  <a:alpha val="30000"/>
                </a:srgb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18900000" scaled="1"/>
            <a:tileRect/>
          </a:gradFill>
          <a:ln>
            <a:noFill/>
          </a:ln>
          <a:effectLst>
            <a:softEdge rad="1270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" name="椭圆 5"/>
          <p:cNvSpPr/>
          <p:nvPr userDrawn="1"/>
        </p:nvSpPr>
        <p:spPr>
          <a:xfrm>
            <a:off x="-2024001" y="-3080221"/>
            <a:ext cx="7262118" cy="7262118"/>
          </a:xfrm>
          <a:prstGeom prst="ellipse">
            <a:avLst/>
          </a:prstGeom>
          <a:gradFill flip="none" rotWithShape="1">
            <a:gsLst>
              <a:gs pos="0">
                <a:schemeClr val="accent4"/>
              </a:gs>
              <a:gs pos="100000">
                <a:schemeClr val="accent4">
                  <a:lumMod val="20000"/>
                  <a:lumOff val="80000"/>
                  <a:alpha val="37000"/>
                </a:schemeClr>
              </a:gs>
            </a:gsLst>
            <a:lin ang="18900000" scaled="1"/>
            <a:tileRect/>
          </a:gradFill>
          <a:ln>
            <a:noFill/>
          </a:ln>
          <a:effectLst>
            <a:softEdge rad="1270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 dirty="0"/>
          </a:p>
        </p:txBody>
      </p:sp>
      <p:pic>
        <p:nvPicPr>
          <p:cNvPr id="27" name="图片 26" descr="蓝色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84460" y="383540"/>
            <a:ext cx="1101090" cy="365760"/>
          </a:xfrm>
          <a:prstGeom prst="rect">
            <a:avLst/>
          </a:prstGeom>
        </p:spPr>
      </p:pic>
      <p:sp>
        <p:nvSpPr>
          <p:cNvPr id="12" name="任意多边形: 形状 11"/>
          <p:cNvSpPr/>
          <p:nvPr userDrawn="1"/>
        </p:nvSpPr>
        <p:spPr>
          <a:xfrm>
            <a:off x="615950" y="1240155"/>
            <a:ext cx="3891915" cy="8008620"/>
          </a:xfrm>
          <a:custGeom>
            <a:avLst/>
            <a:gdLst>
              <a:gd name="connsiteX0" fmla="*/ 1562100 w 1562100"/>
              <a:gd name="connsiteY0" fmla="*/ 224790 h 3214687"/>
              <a:gd name="connsiteX1" fmla="*/ 1562100 w 1562100"/>
              <a:gd name="connsiteY1" fmla="*/ 2989898 h 3214687"/>
              <a:gd name="connsiteX2" fmla="*/ 1496377 w 1562100"/>
              <a:gd name="connsiteY2" fmla="*/ 3148965 h 3214687"/>
              <a:gd name="connsiteX3" fmla="*/ 1337310 w 1562100"/>
              <a:gd name="connsiteY3" fmla="*/ 3214688 h 3214687"/>
              <a:gd name="connsiteX4" fmla="*/ 224790 w 1562100"/>
              <a:gd name="connsiteY4" fmla="*/ 3214688 h 3214687"/>
              <a:gd name="connsiteX5" fmla="*/ 65723 w 1562100"/>
              <a:gd name="connsiteY5" fmla="*/ 3148965 h 3214687"/>
              <a:gd name="connsiteX6" fmla="*/ 0 w 1562100"/>
              <a:gd name="connsiteY6" fmla="*/ 2989898 h 3214687"/>
              <a:gd name="connsiteX7" fmla="*/ 0 w 1562100"/>
              <a:gd name="connsiteY7" fmla="*/ 224790 h 3214687"/>
              <a:gd name="connsiteX8" fmla="*/ 65723 w 1562100"/>
              <a:gd name="connsiteY8" fmla="*/ 65723 h 3214687"/>
              <a:gd name="connsiteX9" fmla="*/ 224790 w 1562100"/>
              <a:gd name="connsiteY9" fmla="*/ 0 h 3214687"/>
              <a:gd name="connsiteX10" fmla="*/ 1337310 w 1562100"/>
              <a:gd name="connsiteY10" fmla="*/ 0 h 3214687"/>
              <a:gd name="connsiteX11" fmla="*/ 1496377 w 1562100"/>
              <a:gd name="connsiteY11" fmla="*/ 65723 h 3214687"/>
              <a:gd name="connsiteX12" fmla="*/ 1562100 w 1562100"/>
              <a:gd name="connsiteY12" fmla="*/ 224790 h 32146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62100" h="3214687">
                <a:moveTo>
                  <a:pt x="1562100" y="224790"/>
                </a:moveTo>
                <a:lnTo>
                  <a:pt x="1562100" y="2989898"/>
                </a:lnTo>
                <a:cubicBezTo>
                  <a:pt x="1562100" y="3051810"/>
                  <a:pt x="1536383" y="3108008"/>
                  <a:pt x="1496377" y="3148965"/>
                </a:cubicBezTo>
                <a:cubicBezTo>
                  <a:pt x="1455421" y="3189923"/>
                  <a:pt x="1399223" y="3214688"/>
                  <a:pt x="1337310" y="3214688"/>
                </a:cubicBezTo>
                <a:lnTo>
                  <a:pt x="224790" y="3214688"/>
                </a:lnTo>
                <a:cubicBezTo>
                  <a:pt x="162877" y="3214688"/>
                  <a:pt x="106680" y="3188970"/>
                  <a:pt x="65723" y="3148965"/>
                </a:cubicBezTo>
                <a:cubicBezTo>
                  <a:pt x="24765" y="3108008"/>
                  <a:pt x="0" y="3051810"/>
                  <a:pt x="0" y="2989898"/>
                </a:cubicBezTo>
                <a:lnTo>
                  <a:pt x="0" y="224790"/>
                </a:lnTo>
                <a:cubicBezTo>
                  <a:pt x="0" y="162878"/>
                  <a:pt x="25717" y="106680"/>
                  <a:pt x="65723" y="65723"/>
                </a:cubicBezTo>
                <a:cubicBezTo>
                  <a:pt x="106680" y="24765"/>
                  <a:pt x="162877" y="0"/>
                  <a:pt x="224790" y="0"/>
                </a:cubicBezTo>
                <a:lnTo>
                  <a:pt x="1337310" y="0"/>
                </a:lnTo>
                <a:cubicBezTo>
                  <a:pt x="1399223" y="0"/>
                  <a:pt x="1455421" y="24765"/>
                  <a:pt x="1496377" y="65723"/>
                </a:cubicBezTo>
                <a:cubicBezTo>
                  <a:pt x="1537335" y="106680"/>
                  <a:pt x="1562100" y="162878"/>
                  <a:pt x="1562100" y="224790"/>
                </a:cubicBezTo>
                <a:close/>
              </a:path>
            </a:pathLst>
          </a:custGeom>
          <a:noFill/>
          <a:ln w="12700" cap="flat">
            <a:solidFill>
              <a:srgbClr val="298DEF"/>
            </a:solidFill>
            <a:prstDash val="solid"/>
            <a:miter/>
          </a:ln>
        </p:spPr>
        <p:txBody>
          <a:bodyPr rtlCol="0" anchor="ctr"/>
          <a:lstStyle/>
          <a:p>
            <a:endParaRPr lang="zh-CN" altLang="en-US"/>
          </a:p>
        </p:txBody>
      </p:sp>
      <p:sp>
        <p:nvSpPr>
          <p:cNvPr id="11" name="文本框 10"/>
          <p:cNvSpPr txBox="1"/>
          <p:nvPr userDrawn="1"/>
        </p:nvSpPr>
        <p:spPr>
          <a:xfrm>
            <a:off x="1190180" y="5949363"/>
            <a:ext cx="201168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000">
                <a:solidFill>
                  <a:srgbClr val="1181E9"/>
                </a:solidFill>
              </a:rPr>
              <a:t>www.kimagex.com</a:t>
            </a:r>
            <a:endParaRPr lang="en-US" altLang="zh-CN" sz="1000">
              <a:solidFill>
                <a:srgbClr val="1181E9"/>
              </a:solidFill>
            </a:endParaRPr>
          </a:p>
          <a:p>
            <a:r>
              <a:rPr lang="zh-CN" altLang="en-US" sz="1000">
                <a:sym typeface="+mn-ea"/>
              </a:rPr>
              <a:t>深圳市启灵图像科技有限公司</a:t>
            </a:r>
            <a:endParaRPr lang="en-US" altLang="zh-CN" sz="1000">
              <a:solidFill>
                <a:srgbClr val="1181E9"/>
              </a:solidFill>
            </a:endParaRPr>
          </a:p>
        </p:txBody>
      </p:sp>
      <p:sp>
        <p:nvSpPr>
          <p:cNvPr id="14" name="文本框 13"/>
          <p:cNvSpPr txBox="1"/>
          <p:nvPr userDrawn="1">
            <p:custDataLst>
              <p:tags r:id="rId3"/>
            </p:custDataLst>
          </p:nvPr>
        </p:nvSpPr>
        <p:spPr>
          <a:xfrm>
            <a:off x="11093636" y="4748701"/>
            <a:ext cx="508000" cy="27686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p>
            <a:pPr algn="r">
              <a:spcBef>
                <a:spcPts val="600"/>
              </a:spcBef>
              <a:buClrTx/>
              <a:buSzTx/>
              <a:buFontTx/>
            </a:pPr>
            <a:r>
              <a:rPr lang="en-US" altLang="zh-CN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2022</a:t>
            </a:r>
            <a:endParaRPr lang="en-US" altLang="zh-CN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15" name="文本框 14"/>
          <p:cNvSpPr txBox="1"/>
          <p:nvPr userDrawn="1">
            <p:custDataLst>
              <p:tags r:id="rId4"/>
            </p:custDataLst>
          </p:nvPr>
        </p:nvSpPr>
        <p:spPr>
          <a:xfrm>
            <a:off x="10451465" y="5840778"/>
            <a:ext cx="1130935" cy="507365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p>
            <a:pPr algn="r" fontAlgn="auto">
              <a:lnSpc>
                <a:spcPct val="100000"/>
              </a:lnSpc>
              <a:spcBef>
                <a:spcPts val="600"/>
              </a:spcBef>
              <a:buClrTx/>
              <a:buSzTx/>
              <a:buFontTx/>
            </a:pPr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</a:rPr>
              <a:t>April 3nd</a:t>
            </a:r>
            <a:endParaRPr lang="en-US" altLang="zh-CN" sz="14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  <a:cs typeface="+mn-ea"/>
            </a:endParaRPr>
          </a:p>
          <a:p>
            <a:pPr algn="r" fontAlgn="auto">
              <a:lnSpc>
                <a:spcPct val="100000"/>
              </a:lnSpc>
              <a:spcBef>
                <a:spcPts val="600"/>
              </a:spcBef>
              <a:buClrTx/>
              <a:buSzTx/>
              <a:buFontTx/>
            </a:pPr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</a:rPr>
              <a:t>2022年4月3日</a:t>
            </a:r>
            <a:endParaRPr lang="en-US" altLang="zh-CN" sz="14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  <a:cs typeface="+mn-ea"/>
            </a:endParaRPr>
          </a:p>
        </p:txBody>
      </p:sp>
      <p:grpSp>
        <p:nvGrpSpPr>
          <p:cNvPr id="60" name="组合 59"/>
          <p:cNvGrpSpPr/>
          <p:nvPr userDrawn="1"/>
        </p:nvGrpSpPr>
        <p:grpSpPr>
          <a:xfrm>
            <a:off x="11432380" y="5112624"/>
            <a:ext cx="73820" cy="611901"/>
            <a:chOff x="11432380" y="5112624"/>
            <a:chExt cx="73820" cy="611901"/>
          </a:xfrm>
        </p:grpSpPr>
        <p:cxnSp>
          <p:nvCxnSpPr>
            <p:cNvPr id="61" name="直接连接符 60"/>
            <p:cNvCxnSpPr/>
            <p:nvPr>
              <p:custDataLst>
                <p:tags r:id="rId5"/>
              </p:custDataLst>
            </p:nvPr>
          </p:nvCxnSpPr>
          <p:spPr>
            <a:xfrm>
              <a:off x="11506200" y="5112624"/>
              <a:ext cx="0" cy="611901"/>
            </a:xfrm>
            <a:prstGeom prst="line">
              <a:avLst/>
            </a:prstGeom>
            <a:ln>
              <a:solidFill>
                <a:srgbClr val="1181E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任意多边形: 形状 61"/>
            <p:cNvSpPr/>
            <p:nvPr>
              <p:custDataLst>
                <p:tags r:id="rId6"/>
              </p:custDataLst>
            </p:nvPr>
          </p:nvSpPr>
          <p:spPr>
            <a:xfrm rot="5400000">
              <a:off x="11432380" y="5650705"/>
              <a:ext cx="73819" cy="73819"/>
            </a:xfrm>
            <a:custGeom>
              <a:avLst/>
              <a:gdLst>
                <a:gd name="connsiteX0" fmla="*/ 180000 w 481467"/>
                <a:gd name="connsiteY0" fmla="*/ 0 h 346075"/>
                <a:gd name="connsiteX1" fmla="*/ 180000 w 481467"/>
                <a:gd name="connsiteY1" fmla="*/ 123825 h 346075"/>
                <a:gd name="connsiteX2" fmla="*/ 481467 w 481467"/>
                <a:gd name="connsiteY2" fmla="*/ 123825 h 346075"/>
                <a:gd name="connsiteX3" fmla="*/ 481467 w 481467"/>
                <a:gd name="connsiteY3" fmla="*/ 346075 h 346075"/>
                <a:gd name="connsiteX4" fmla="*/ 121467 w 481467"/>
                <a:gd name="connsiteY4" fmla="*/ 346075 h 346075"/>
                <a:gd name="connsiteX5" fmla="*/ 121467 w 481467"/>
                <a:gd name="connsiteY5" fmla="*/ 180000 h 346075"/>
                <a:gd name="connsiteX6" fmla="*/ 0 w 481467"/>
                <a:gd name="connsiteY6" fmla="*/ 180000 h 346075"/>
                <a:gd name="connsiteX7" fmla="*/ 180000 w 481467"/>
                <a:gd name="connsiteY7" fmla="*/ 0 h 346075"/>
                <a:gd name="connsiteX0-1" fmla="*/ 481467 w 572907"/>
                <a:gd name="connsiteY0-2" fmla="*/ 123825 h 346075"/>
                <a:gd name="connsiteX1-3" fmla="*/ 481467 w 572907"/>
                <a:gd name="connsiteY1-4" fmla="*/ 346075 h 346075"/>
                <a:gd name="connsiteX2-5" fmla="*/ 121467 w 572907"/>
                <a:gd name="connsiteY2-6" fmla="*/ 346075 h 346075"/>
                <a:gd name="connsiteX3-7" fmla="*/ 121467 w 572907"/>
                <a:gd name="connsiteY3-8" fmla="*/ 180000 h 346075"/>
                <a:gd name="connsiteX4-9" fmla="*/ 0 w 572907"/>
                <a:gd name="connsiteY4-10" fmla="*/ 180000 h 346075"/>
                <a:gd name="connsiteX5-11" fmla="*/ 180000 w 572907"/>
                <a:gd name="connsiteY5-12" fmla="*/ 0 h 346075"/>
                <a:gd name="connsiteX6-13" fmla="*/ 180000 w 572907"/>
                <a:gd name="connsiteY6-14" fmla="*/ 123825 h 346075"/>
                <a:gd name="connsiteX7-15" fmla="*/ 572907 w 572907"/>
                <a:gd name="connsiteY7-16" fmla="*/ 215265 h 346075"/>
                <a:gd name="connsiteX0-17" fmla="*/ 481467 w 572907"/>
                <a:gd name="connsiteY0-18" fmla="*/ 346075 h 346075"/>
                <a:gd name="connsiteX1-19" fmla="*/ 121467 w 572907"/>
                <a:gd name="connsiteY1-20" fmla="*/ 346075 h 346075"/>
                <a:gd name="connsiteX2-21" fmla="*/ 121467 w 572907"/>
                <a:gd name="connsiteY2-22" fmla="*/ 180000 h 346075"/>
                <a:gd name="connsiteX3-23" fmla="*/ 0 w 572907"/>
                <a:gd name="connsiteY3-24" fmla="*/ 180000 h 346075"/>
                <a:gd name="connsiteX4-25" fmla="*/ 180000 w 572907"/>
                <a:gd name="connsiteY4-26" fmla="*/ 0 h 346075"/>
                <a:gd name="connsiteX5-27" fmla="*/ 180000 w 572907"/>
                <a:gd name="connsiteY5-28" fmla="*/ 123825 h 346075"/>
                <a:gd name="connsiteX6-29" fmla="*/ 572907 w 572907"/>
                <a:gd name="connsiteY6-30" fmla="*/ 215265 h 346075"/>
                <a:gd name="connsiteX0-31" fmla="*/ 481467 w 481467"/>
                <a:gd name="connsiteY0-32" fmla="*/ 346075 h 346075"/>
                <a:gd name="connsiteX1-33" fmla="*/ 121467 w 481467"/>
                <a:gd name="connsiteY1-34" fmla="*/ 346075 h 346075"/>
                <a:gd name="connsiteX2-35" fmla="*/ 121467 w 481467"/>
                <a:gd name="connsiteY2-36" fmla="*/ 180000 h 346075"/>
                <a:gd name="connsiteX3-37" fmla="*/ 0 w 481467"/>
                <a:gd name="connsiteY3-38" fmla="*/ 180000 h 346075"/>
                <a:gd name="connsiteX4-39" fmla="*/ 180000 w 481467"/>
                <a:gd name="connsiteY4-40" fmla="*/ 0 h 346075"/>
                <a:gd name="connsiteX5-41" fmla="*/ 180000 w 481467"/>
                <a:gd name="connsiteY5-42" fmla="*/ 123825 h 346075"/>
                <a:gd name="connsiteX0-43" fmla="*/ 481467 w 481467"/>
                <a:gd name="connsiteY0-44" fmla="*/ 346075 h 346075"/>
                <a:gd name="connsiteX1-45" fmla="*/ 121467 w 481467"/>
                <a:gd name="connsiteY1-46" fmla="*/ 346075 h 346075"/>
                <a:gd name="connsiteX2-47" fmla="*/ 121467 w 481467"/>
                <a:gd name="connsiteY2-48" fmla="*/ 180000 h 346075"/>
                <a:gd name="connsiteX3-49" fmla="*/ 0 w 481467"/>
                <a:gd name="connsiteY3-50" fmla="*/ 180000 h 346075"/>
                <a:gd name="connsiteX4-51" fmla="*/ 180000 w 481467"/>
                <a:gd name="connsiteY4-52" fmla="*/ 0 h 346075"/>
                <a:gd name="connsiteX0-53" fmla="*/ 481467 w 481467"/>
                <a:gd name="connsiteY0-54" fmla="*/ 346075 h 346075"/>
                <a:gd name="connsiteX1-55" fmla="*/ 121467 w 481467"/>
                <a:gd name="connsiteY1-56" fmla="*/ 346075 h 346075"/>
                <a:gd name="connsiteX2-57" fmla="*/ 0 w 481467"/>
                <a:gd name="connsiteY2-58" fmla="*/ 180000 h 346075"/>
                <a:gd name="connsiteX3-59" fmla="*/ 180000 w 481467"/>
                <a:gd name="connsiteY3-60" fmla="*/ 0 h 346075"/>
                <a:gd name="connsiteX0-61" fmla="*/ 481467 w 481467"/>
                <a:gd name="connsiteY0-62" fmla="*/ 346075 h 346075"/>
                <a:gd name="connsiteX1-63" fmla="*/ 0 w 481467"/>
                <a:gd name="connsiteY1-64" fmla="*/ 180000 h 346075"/>
                <a:gd name="connsiteX2-65" fmla="*/ 180000 w 481467"/>
                <a:gd name="connsiteY2-66" fmla="*/ 0 h 346075"/>
                <a:gd name="connsiteX0-67" fmla="*/ 0 w 180000"/>
                <a:gd name="connsiteY0-68" fmla="*/ 180000 h 180000"/>
                <a:gd name="connsiteX1-69" fmla="*/ 180000 w 180000"/>
                <a:gd name="connsiteY1-70" fmla="*/ 0 h 180000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</a:cxnLst>
              <a:rect l="l" t="t" r="r" b="b"/>
              <a:pathLst>
                <a:path w="180000" h="180000">
                  <a:moveTo>
                    <a:pt x="0" y="180000"/>
                  </a:moveTo>
                  <a:cubicBezTo>
                    <a:pt x="0" y="80589"/>
                    <a:pt x="80589" y="0"/>
                    <a:pt x="180000" y="0"/>
                  </a:cubicBezTo>
                </a:path>
              </a:pathLst>
            </a:custGeom>
            <a:ln>
              <a:solidFill>
                <a:srgbClr val="1181E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wrap="square" rtlCol="0" anchor="ctr">
              <a:noAutofit/>
            </a:bodyPr>
            <a:p>
              <a:pPr algn="ctr"/>
              <a:endParaRPr lang="zh-CN" altLang="en-US">
                <a:solidFill>
                  <a:schemeClr val="accent2"/>
                </a:solidFill>
                <a:latin typeface="+mn-ea"/>
                <a:cs typeface="+mn-lt"/>
              </a:endParaRPr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空白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70000"/>
                  <a:lumOff val="30000"/>
                </a:schemeClr>
              </a:gs>
              <a:gs pos="100000">
                <a:schemeClr val="accent6">
                  <a:lumMod val="70000"/>
                  <a:lumOff val="30000"/>
                </a:schemeClr>
              </a:gs>
            </a:gsLst>
            <a:lin ang="270000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2" name="椭圆 1"/>
          <p:cNvSpPr/>
          <p:nvPr userDrawn="1"/>
        </p:nvSpPr>
        <p:spPr>
          <a:xfrm>
            <a:off x="4309988" y="2398707"/>
            <a:ext cx="6164356" cy="6164356"/>
          </a:xfrm>
          <a:prstGeom prst="ellipse">
            <a:avLst/>
          </a:prstGeom>
          <a:gradFill flip="none" rotWithShape="1">
            <a:gsLst>
              <a:gs pos="0">
                <a:srgbClr val="1181E9">
                  <a:alpha val="30000"/>
                </a:srgbClr>
              </a:gs>
              <a:gs pos="100000">
                <a:schemeClr val="accent1">
                  <a:lumMod val="20000"/>
                  <a:lumOff val="80000"/>
                  <a:alpha val="25000"/>
                </a:schemeClr>
              </a:gs>
            </a:gsLst>
            <a:lin ang="18900000" scaled="1"/>
            <a:tileRect/>
          </a:gradFill>
          <a:ln>
            <a:noFill/>
          </a:ln>
          <a:effectLst>
            <a:softEdge rad="1270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椭圆 2"/>
          <p:cNvSpPr/>
          <p:nvPr userDrawn="1"/>
        </p:nvSpPr>
        <p:spPr>
          <a:xfrm>
            <a:off x="7170057" y="-1972802"/>
            <a:ext cx="5215604" cy="5215604"/>
          </a:xfrm>
          <a:prstGeom prst="ellipse">
            <a:avLst/>
          </a:prstGeom>
          <a:gradFill flip="none" rotWithShape="1">
            <a:gsLst>
              <a:gs pos="0">
                <a:srgbClr val="1181E9">
                  <a:alpha val="30000"/>
                </a:srgbClr>
              </a:gs>
              <a:gs pos="100000">
                <a:schemeClr val="accent1">
                  <a:lumMod val="20000"/>
                  <a:lumOff val="80000"/>
                  <a:alpha val="43000"/>
                </a:schemeClr>
              </a:gs>
            </a:gsLst>
            <a:lin ang="18900000" scaled="1"/>
            <a:tileRect/>
          </a:gradFill>
          <a:ln>
            <a:noFill/>
          </a:ln>
          <a:effectLst>
            <a:softEdge rad="12573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" name="椭圆 4"/>
          <p:cNvSpPr/>
          <p:nvPr userDrawn="1"/>
        </p:nvSpPr>
        <p:spPr>
          <a:xfrm>
            <a:off x="7408842" y="375530"/>
            <a:ext cx="6349120" cy="6349120"/>
          </a:xfrm>
          <a:prstGeom prst="ellipse">
            <a:avLst/>
          </a:prstGeom>
          <a:gradFill flip="none" rotWithShape="1">
            <a:gsLst>
              <a:gs pos="0">
                <a:srgbClr val="298DEF">
                  <a:alpha val="30000"/>
                </a:srgb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18900000" scaled="1"/>
            <a:tileRect/>
          </a:gradFill>
          <a:ln>
            <a:noFill/>
          </a:ln>
          <a:effectLst>
            <a:softEdge rad="1270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" name="椭圆 5"/>
          <p:cNvSpPr/>
          <p:nvPr userDrawn="1"/>
        </p:nvSpPr>
        <p:spPr>
          <a:xfrm>
            <a:off x="-2024001" y="-3080221"/>
            <a:ext cx="7262118" cy="7262118"/>
          </a:xfrm>
          <a:prstGeom prst="ellipse">
            <a:avLst/>
          </a:prstGeom>
          <a:gradFill flip="none" rotWithShape="1">
            <a:gsLst>
              <a:gs pos="0">
                <a:schemeClr val="accent4"/>
              </a:gs>
              <a:gs pos="100000">
                <a:schemeClr val="accent4">
                  <a:lumMod val="20000"/>
                  <a:lumOff val="80000"/>
                  <a:alpha val="37000"/>
                </a:schemeClr>
              </a:gs>
            </a:gsLst>
            <a:lin ang="18900000" scaled="1"/>
            <a:tileRect/>
          </a:gradFill>
          <a:ln>
            <a:noFill/>
          </a:ln>
          <a:effectLst>
            <a:softEdge rad="1270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 dirty="0"/>
          </a:p>
        </p:txBody>
      </p:sp>
      <p:pic>
        <p:nvPicPr>
          <p:cNvPr id="27" name="图片 26" descr="蓝色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84460" y="383540"/>
            <a:ext cx="1101090" cy="365760"/>
          </a:xfrm>
          <a:prstGeom prst="rect">
            <a:avLst/>
          </a:prstGeom>
        </p:spPr>
      </p:pic>
      <p:sp>
        <p:nvSpPr>
          <p:cNvPr id="12" name="任意多边形: 形状 11"/>
          <p:cNvSpPr/>
          <p:nvPr userDrawn="1"/>
        </p:nvSpPr>
        <p:spPr>
          <a:xfrm>
            <a:off x="615950" y="1240155"/>
            <a:ext cx="3891915" cy="8008620"/>
          </a:xfrm>
          <a:custGeom>
            <a:avLst/>
            <a:gdLst>
              <a:gd name="connsiteX0" fmla="*/ 1562100 w 1562100"/>
              <a:gd name="connsiteY0" fmla="*/ 224790 h 3214687"/>
              <a:gd name="connsiteX1" fmla="*/ 1562100 w 1562100"/>
              <a:gd name="connsiteY1" fmla="*/ 2989898 h 3214687"/>
              <a:gd name="connsiteX2" fmla="*/ 1496377 w 1562100"/>
              <a:gd name="connsiteY2" fmla="*/ 3148965 h 3214687"/>
              <a:gd name="connsiteX3" fmla="*/ 1337310 w 1562100"/>
              <a:gd name="connsiteY3" fmla="*/ 3214688 h 3214687"/>
              <a:gd name="connsiteX4" fmla="*/ 224790 w 1562100"/>
              <a:gd name="connsiteY4" fmla="*/ 3214688 h 3214687"/>
              <a:gd name="connsiteX5" fmla="*/ 65723 w 1562100"/>
              <a:gd name="connsiteY5" fmla="*/ 3148965 h 3214687"/>
              <a:gd name="connsiteX6" fmla="*/ 0 w 1562100"/>
              <a:gd name="connsiteY6" fmla="*/ 2989898 h 3214687"/>
              <a:gd name="connsiteX7" fmla="*/ 0 w 1562100"/>
              <a:gd name="connsiteY7" fmla="*/ 224790 h 3214687"/>
              <a:gd name="connsiteX8" fmla="*/ 65723 w 1562100"/>
              <a:gd name="connsiteY8" fmla="*/ 65723 h 3214687"/>
              <a:gd name="connsiteX9" fmla="*/ 224790 w 1562100"/>
              <a:gd name="connsiteY9" fmla="*/ 0 h 3214687"/>
              <a:gd name="connsiteX10" fmla="*/ 1337310 w 1562100"/>
              <a:gd name="connsiteY10" fmla="*/ 0 h 3214687"/>
              <a:gd name="connsiteX11" fmla="*/ 1496377 w 1562100"/>
              <a:gd name="connsiteY11" fmla="*/ 65723 h 3214687"/>
              <a:gd name="connsiteX12" fmla="*/ 1562100 w 1562100"/>
              <a:gd name="connsiteY12" fmla="*/ 224790 h 32146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62100" h="3214687">
                <a:moveTo>
                  <a:pt x="1562100" y="224790"/>
                </a:moveTo>
                <a:lnTo>
                  <a:pt x="1562100" y="2989898"/>
                </a:lnTo>
                <a:cubicBezTo>
                  <a:pt x="1562100" y="3051810"/>
                  <a:pt x="1536383" y="3108008"/>
                  <a:pt x="1496377" y="3148965"/>
                </a:cubicBezTo>
                <a:cubicBezTo>
                  <a:pt x="1455421" y="3189923"/>
                  <a:pt x="1399223" y="3214688"/>
                  <a:pt x="1337310" y="3214688"/>
                </a:cubicBezTo>
                <a:lnTo>
                  <a:pt x="224790" y="3214688"/>
                </a:lnTo>
                <a:cubicBezTo>
                  <a:pt x="162877" y="3214688"/>
                  <a:pt x="106680" y="3188970"/>
                  <a:pt x="65723" y="3148965"/>
                </a:cubicBezTo>
                <a:cubicBezTo>
                  <a:pt x="24765" y="3108008"/>
                  <a:pt x="0" y="3051810"/>
                  <a:pt x="0" y="2989898"/>
                </a:cubicBezTo>
                <a:lnTo>
                  <a:pt x="0" y="224790"/>
                </a:lnTo>
                <a:cubicBezTo>
                  <a:pt x="0" y="162878"/>
                  <a:pt x="25717" y="106680"/>
                  <a:pt x="65723" y="65723"/>
                </a:cubicBezTo>
                <a:cubicBezTo>
                  <a:pt x="106680" y="24765"/>
                  <a:pt x="162877" y="0"/>
                  <a:pt x="224790" y="0"/>
                </a:cubicBezTo>
                <a:lnTo>
                  <a:pt x="1337310" y="0"/>
                </a:lnTo>
                <a:cubicBezTo>
                  <a:pt x="1399223" y="0"/>
                  <a:pt x="1455421" y="24765"/>
                  <a:pt x="1496377" y="65723"/>
                </a:cubicBezTo>
                <a:cubicBezTo>
                  <a:pt x="1537335" y="106680"/>
                  <a:pt x="1562100" y="162878"/>
                  <a:pt x="1562100" y="224790"/>
                </a:cubicBezTo>
                <a:close/>
              </a:path>
            </a:pathLst>
          </a:custGeom>
          <a:noFill/>
          <a:ln w="12700" cap="flat">
            <a:solidFill>
              <a:srgbClr val="298DEF"/>
            </a:solidFill>
            <a:prstDash val="solid"/>
            <a:miter/>
          </a:ln>
        </p:spPr>
        <p:txBody>
          <a:bodyPr rtlCol="0" anchor="ctr"/>
          <a:lstStyle/>
          <a:p>
            <a:endParaRPr lang="zh-CN" altLang="en-US"/>
          </a:p>
        </p:txBody>
      </p:sp>
      <p:sp>
        <p:nvSpPr>
          <p:cNvPr id="11" name="文本框 10"/>
          <p:cNvSpPr txBox="1"/>
          <p:nvPr userDrawn="1"/>
        </p:nvSpPr>
        <p:spPr>
          <a:xfrm>
            <a:off x="1190180" y="5949363"/>
            <a:ext cx="201168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000">
                <a:solidFill>
                  <a:srgbClr val="1181E9"/>
                </a:solidFill>
              </a:rPr>
              <a:t>www.kimagex.com</a:t>
            </a:r>
            <a:endParaRPr lang="en-US" altLang="zh-CN" sz="1000">
              <a:solidFill>
                <a:srgbClr val="1181E9"/>
              </a:solidFill>
            </a:endParaRPr>
          </a:p>
          <a:p>
            <a:r>
              <a:rPr lang="zh-CN" altLang="en-US" sz="1000">
                <a:sym typeface="+mn-ea"/>
              </a:rPr>
              <a:t>深圳市启灵图像科技有限公司</a:t>
            </a:r>
            <a:endParaRPr lang="en-US" altLang="zh-CN" sz="1000">
              <a:solidFill>
                <a:srgbClr val="1181E9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空白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70000"/>
                  <a:lumOff val="30000"/>
                </a:schemeClr>
              </a:gs>
              <a:gs pos="100000">
                <a:schemeClr val="accent6">
                  <a:lumMod val="70000"/>
                  <a:lumOff val="30000"/>
                </a:schemeClr>
              </a:gs>
            </a:gsLst>
            <a:lin ang="270000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2" name="椭圆 1"/>
          <p:cNvSpPr/>
          <p:nvPr userDrawn="1"/>
        </p:nvSpPr>
        <p:spPr>
          <a:xfrm>
            <a:off x="4309988" y="2398707"/>
            <a:ext cx="6164356" cy="6164356"/>
          </a:xfrm>
          <a:prstGeom prst="ellipse">
            <a:avLst/>
          </a:prstGeom>
          <a:gradFill flip="none" rotWithShape="1">
            <a:gsLst>
              <a:gs pos="0">
                <a:srgbClr val="1181E9">
                  <a:alpha val="30000"/>
                </a:srgbClr>
              </a:gs>
              <a:gs pos="100000">
                <a:schemeClr val="accent1">
                  <a:lumMod val="20000"/>
                  <a:lumOff val="80000"/>
                  <a:alpha val="25000"/>
                </a:schemeClr>
              </a:gs>
            </a:gsLst>
            <a:lin ang="18900000" scaled="1"/>
            <a:tileRect/>
          </a:gradFill>
          <a:ln>
            <a:noFill/>
          </a:ln>
          <a:effectLst>
            <a:softEdge rad="1270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椭圆 2"/>
          <p:cNvSpPr/>
          <p:nvPr userDrawn="1"/>
        </p:nvSpPr>
        <p:spPr>
          <a:xfrm>
            <a:off x="7170057" y="-1972802"/>
            <a:ext cx="5215604" cy="5215604"/>
          </a:xfrm>
          <a:prstGeom prst="ellipse">
            <a:avLst/>
          </a:prstGeom>
          <a:gradFill flip="none" rotWithShape="1">
            <a:gsLst>
              <a:gs pos="0">
                <a:srgbClr val="1181E9">
                  <a:alpha val="30000"/>
                </a:srgbClr>
              </a:gs>
              <a:gs pos="100000">
                <a:schemeClr val="accent1">
                  <a:lumMod val="20000"/>
                  <a:lumOff val="80000"/>
                  <a:alpha val="43000"/>
                </a:schemeClr>
              </a:gs>
            </a:gsLst>
            <a:lin ang="18900000" scaled="1"/>
            <a:tileRect/>
          </a:gradFill>
          <a:ln>
            <a:noFill/>
          </a:ln>
          <a:effectLst>
            <a:softEdge rad="12573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" name="椭圆 4"/>
          <p:cNvSpPr/>
          <p:nvPr userDrawn="1"/>
        </p:nvSpPr>
        <p:spPr>
          <a:xfrm>
            <a:off x="7408842" y="375530"/>
            <a:ext cx="6349120" cy="6349120"/>
          </a:xfrm>
          <a:prstGeom prst="ellipse">
            <a:avLst/>
          </a:prstGeom>
          <a:gradFill flip="none" rotWithShape="1">
            <a:gsLst>
              <a:gs pos="0">
                <a:srgbClr val="298DEF">
                  <a:alpha val="30000"/>
                </a:srgb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18900000" scaled="1"/>
            <a:tileRect/>
          </a:gradFill>
          <a:ln>
            <a:noFill/>
          </a:ln>
          <a:effectLst>
            <a:softEdge rad="1270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" name="椭圆 5"/>
          <p:cNvSpPr/>
          <p:nvPr userDrawn="1"/>
        </p:nvSpPr>
        <p:spPr>
          <a:xfrm>
            <a:off x="-2024001" y="-3080221"/>
            <a:ext cx="7262118" cy="7262118"/>
          </a:xfrm>
          <a:prstGeom prst="ellipse">
            <a:avLst/>
          </a:prstGeom>
          <a:gradFill flip="none" rotWithShape="1">
            <a:gsLst>
              <a:gs pos="0">
                <a:schemeClr val="accent4"/>
              </a:gs>
              <a:gs pos="100000">
                <a:schemeClr val="accent4">
                  <a:lumMod val="20000"/>
                  <a:lumOff val="80000"/>
                  <a:alpha val="37000"/>
                </a:schemeClr>
              </a:gs>
            </a:gsLst>
            <a:lin ang="18900000" scaled="1"/>
            <a:tileRect/>
          </a:gradFill>
          <a:ln>
            <a:noFill/>
          </a:ln>
          <a:effectLst>
            <a:softEdge rad="1270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 dirty="0"/>
          </a:p>
        </p:txBody>
      </p:sp>
      <p:pic>
        <p:nvPicPr>
          <p:cNvPr id="27" name="图片 26" descr="蓝色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84460" y="383540"/>
            <a:ext cx="1101090" cy="3657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空白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70000"/>
                  <a:lumOff val="30000"/>
                </a:schemeClr>
              </a:gs>
              <a:gs pos="100000">
                <a:schemeClr val="accent6">
                  <a:lumMod val="70000"/>
                  <a:lumOff val="30000"/>
                </a:schemeClr>
              </a:gs>
            </a:gsLst>
            <a:lin ang="270000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pic>
        <p:nvPicPr>
          <p:cNvPr id="27" name="图片 26" descr="蓝色"/>
          <p:cNvPicPr>
            <a:picLocks noChangeAspect="1"/>
          </p:cNvPicPr>
          <p:nvPr userDrawn="1"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10284460" y="383540"/>
            <a:ext cx="1101090" cy="365760"/>
          </a:xfrm>
          <a:prstGeom prst="rect">
            <a:avLst/>
          </a:prstGeom>
        </p:spPr>
      </p:pic>
      <p:sp>
        <p:nvSpPr>
          <p:cNvPr id="11" name="文本框 10"/>
          <p:cNvSpPr txBox="1"/>
          <p:nvPr userDrawn="1"/>
        </p:nvSpPr>
        <p:spPr>
          <a:xfrm>
            <a:off x="605790" y="5949363"/>
            <a:ext cx="201168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000">
                <a:solidFill>
                  <a:srgbClr val="1181E9"/>
                </a:solidFill>
              </a:rPr>
              <a:t>www.kimagex.com</a:t>
            </a:r>
            <a:endParaRPr lang="en-US" altLang="zh-CN" sz="1000">
              <a:solidFill>
                <a:srgbClr val="1181E9"/>
              </a:solidFill>
            </a:endParaRPr>
          </a:p>
          <a:p>
            <a:r>
              <a:rPr lang="zh-CN" altLang="en-US" sz="1000">
                <a:sym typeface="+mn-ea"/>
              </a:rPr>
              <a:t>深圳市启灵图像科技有限公司</a:t>
            </a:r>
            <a:endParaRPr lang="en-US" altLang="zh-CN" sz="1000">
              <a:solidFill>
                <a:srgbClr val="1181E9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空白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70000"/>
                  <a:lumOff val="30000"/>
                </a:schemeClr>
              </a:gs>
              <a:gs pos="100000">
                <a:schemeClr val="accent6">
                  <a:lumMod val="70000"/>
                  <a:lumOff val="30000"/>
                </a:schemeClr>
              </a:gs>
            </a:gsLst>
            <a:lin ang="270000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pic>
        <p:nvPicPr>
          <p:cNvPr id="27" name="图片 26" descr="蓝色"/>
          <p:cNvPicPr>
            <a:picLocks noChangeAspect="1"/>
          </p:cNvPicPr>
          <p:nvPr userDrawn="1"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10284460" y="383540"/>
            <a:ext cx="1101090" cy="3657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8_空白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70000"/>
                  <a:lumOff val="30000"/>
                </a:schemeClr>
              </a:gs>
              <a:gs pos="100000">
                <a:schemeClr val="accent6">
                  <a:lumMod val="70000"/>
                  <a:lumOff val="30000"/>
                </a:schemeClr>
              </a:gs>
            </a:gsLst>
            <a:lin ang="270000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2" name="椭圆 1"/>
          <p:cNvSpPr/>
          <p:nvPr userDrawn="1"/>
        </p:nvSpPr>
        <p:spPr>
          <a:xfrm>
            <a:off x="4309988" y="2398707"/>
            <a:ext cx="6164356" cy="6164356"/>
          </a:xfrm>
          <a:prstGeom prst="ellipse">
            <a:avLst/>
          </a:prstGeom>
          <a:gradFill flip="none" rotWithShape="1">
            <a:gsLst>
              <a:gs pos="0">
                <a:srgbClr val="1181E9">
                  <a:alpha val="30000"/>
                </a:srgbClr>
              </a:gs>
              <a:gs pos="100000">
                <a:schemeClr val="accent1">
                  <a:lumMod val="20000"/>
                  <a:lumOff val="80000"/>
                  <a:alpha val="25000"/>
                </a:schemeClr>
              </a:gs>
            </a:gsLst>
            <a:lin ang="18900000" scaled="1"/>
            <a:tileRect/>
          </a:gradFill>
          <a:ln>
            <a:noFill/>
          </a:ln>
          <a:effectLst>
            <a:softEdge rad="1270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椭圆 2"/>
          <p:cNvSpPr/>
          <p:nvPr userDrawn="1"/>
        </p:nvSpPr>
        <p:spPr>
          <a:xfrm>
            <a:off x="7170057" y="-1972802"/>
            <a:ext cx="5215604" cy="5215604"/>
          </a:xfrm>
          <a:prstGeom prst="ellipse">
            <a:avLst/>
          </a:prstGeom>
          <a:gradFill flip="none" rotWithShape="1">
            <a:gsLst>
              <a:gs pos="0">
                <a:srgbClr val="1181E9">
                  <a:alpha val="30000"/>
                </a:srgbClr>
              </a:gs>
              <a:gs pos="100000">
                <a:schemeClr val="accent1">
                  <a:lumMod val="20000"/>
                  <a:lumOff val="80000"/>
                  <a:alpha val="43000"/>
                </a:schemeClr>
              </a:gs>
            </a:gsLst>
            <a:lin ang="18900000" scaled="1"/>
            <a:tileRect/>
          </a:gradFill>
          <a:ln>
            <a:noFill/>
          </a:ln>
          <a:effectLst>
            <a:softEdge rad="12573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" name="椭圆 4"/>
          <p:cNvSpPr/>
          <p:nvPr userDrawn="1"/>
        </p:nvSpPr>
        <p:spPr>
          <a:xfrm>
            <a:off x="7408842" y="375530"/>
            <a:ext cx="6349120" cy="6349120"/>
          </a:xfrm>
          <a:prstGeom prst="ellipse">
            <a:avLst/>
          </a:prstGeom>
          <a:gradFill flip="none" rotWithShape="1">
            <a:gsLst>
              <a:gs pos="0">
                <a:srgbClr val="298DEF">
                  <a:alpha val="30000"/>
                </a:srgb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18900000" scaled="1"/>
            <a:tileRect/>
          </a:gradFill>
          <a:ln>
            <a:noFill/>
          </a:ln>
          <a:effectLst>
            <a:softEdge rad="1270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" name="椭圆 5"/>
          <p:cNvSpPr/>
          <p:nvPr userDrawn="1"/>
        </p:nvSpPr>
        <p:spPr>
          <a:xfrm>
            <a:off x="-2024001" y="-3080221"/>
            <a:ext cx="7262118" cy="7262118"/>
          </a:xfrm>
          <a:prstGeom prst="ellipse">
            <a:avLst/>
          </a:prstGeom>
          <a:gradFill flip="none" rotWithShape="1">
            <a:gsLst>
              <a:gs pos="0">
                <a:schemeClr val="accent4"/>
              </a:gs>
              <a:gs pos="100000">
                <a:schemeClr val="accent4">
                  <a:lumMod val="20000"/>
                  <a:lumOff val="80000"/>
                  <a:alpha val="37000"/>
                </a:schemeClr>
              </a:gs>
            </a:gsLst>
            <a:lin ang="18900000" scaled="1"/>
            <a:tileRect/>
          </a:gradFill>
          <a:ln>
            <a:noFill/>
          </a:ln>
          <a:effectLst>
            <a:softEdge rad="1270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 dirty="0"/>
          </a:p>
        </p:txBody>
      </p:sp>
      <p:sp>
        <p:nvSpPr>
          <p:cNvPr id="33" name="任意多边形: 形状 32"/>
          <p:cNvSpPr/>
          <p:nvPr userDrawn="1">
            <p:custDataLst>
              <p:tags r:id="rId2"/>
            </p:custDataLst>
          </p:nvPr>
        </p:nvSpPr>
        <p:spPr>
          <a:xfrm>
            <a:off x="4150360" y="1374775"/>
            <a:ext cx="3891915" cy="7245350"/>
          </a:xfrm>
          <a:custGeom>
            <a:avLst/>
            <a:gdLst>
              <a:gd name="connsiteX0" fmla="*/ 1562100 w 1562100"/>
              <a:gd name="connsiteY0" fmla="*/ 224790 h 3214687"/>
              <a:gd name="connsiteX1" fmla="*/ 1562100 w 1562100"/>
              <a:gd name="connsiteY1" fmla="*/ 2989898 h 3214687"/>
              <a:gd name="connsiteX2" fmla="*/ 1496377 w 1562100"/>
              <a:gd name="connsiteY2" fmla="*/ 3148965 h 3214687"/>
              <a:gd name="connsiteX3" fmla="*/ 1337310 w 1562100"/>
              <a:gd name="connsiteY3" fmla="*/ 3214688 h 3214687"/>
              <a:gd name="connsiteX4" fmla="*/ 224790 w 1562100"/>
              <a:gd name="connsiteY4" fmla="*/ 3214688 h 3214687"/>
              <a:gd name="connsiteX5" fmla="*/ 65723 w 1562100"/>
              <a:gd name="connsiteY5" fmla="*/ 3148965 h 3214687"/>
              <a:gd name="connsiteX6" fmla="*/ 0 w 1562100"/>
              <a:gd name="connsiteY6" fmla="*/ 2989898 h 3214687"/>
              <a:gd name="connsiteX7" fmla="*/ 0 w 1562100"/>
              <a:gd name="connsiteY7" fmla="*/ 224790 h 3214687"/>
              <a:gd name="connsiteX8" fmla="*/ 65723 w 1562100"/>
              <a:gd name="connsiteY8" fmla="*/ 65723 h 3214687"/>
              <a:gd name="connsiteX9" fmla="*/ 224790 w 1562100"/>
              <a:gd name="connsiteY9" fmla="*/ 0 h 3214687"/>
              <a:gd name="connsiteX10" fmla="*/ 1337310 w 1562100"/>
              <a:gd name="connsiteY10" fmla="*/ 0 h 3214687"/>
              <a:gd name="connsiteX11" fmla="*/ 1496377 w 1562100"/>
              <a:gd name="connsiteY11" fmla="*/ 65723 h 3214687"/>
              <a:gd name="connsiteX12" fmla="*/ 1562100 w 1562100"/>
              <a:gd name="connsiteY12" fmla="*/ 224790 h 32146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62100" h="3214687">
                <a:moveTo>
                  <a:pt x="1562100" y="224790"/>
                </a:moveTo>
                <a:lnTo>
                  <a:pt x="1562100" y="2989898"/>
                </a:lnTo>
                <a:cubicBezTo>
                  <a:pt x="1562100" y="3051810"/>
                  <a:pt x="1536383" y="3108008"/>
                  <a:pt x="1496377" y="3148965"/>
                </a:cubicBezTo>
                <a:cubicBezTo>
                  <a:pt x="1455421" y="3189923"/>
                  <a:pt x="1399223" y="3214688"/>
                  <a:pt x="1337310" y="3214688"/>
                </a:cubicBezTo>
                <a:lnTo>
                  <a:pt x="224790" y="3214688"/>
                </a:lnTo>
                <a:cubicBezTo>
                  <a:pt x="162877" y="3214688"/>
                  <a:pt x="106680" y="3188970"/>
                  <a:pt x="65723" y="3148965"/>
                </a:cubicBezTo>
                <a:cubicBezTo>
                  <a:pt x="24765" y="3108008"/>
                  <a:pt x="0" y="3051810"/>
                  <a:pt x="0" y="2989898"/>
                </a:cubicBezTo>
                <a:lnTo>
                  <a:pt x="0" y="224790"/>
                </a:lnTo>
                <a:cubicBezTo>
                  <a:pt x="0" y="162878"/>
                  <a:pt x="25717" y="106680"/>
                  <a:pt x="65723" y="65723"/>
                </a:cubicBezTo>
                <a:cubicBezTo>
                  <a:pt x="106680" y="24765"/>
                  <a:pt x="162877" y="0"/>
                  <a:pt x="224790" y="0"/>
                </a:cubicBezTo>
                <a:lnTo>
                  <a:pt x="1337310" y="0"/>
                </a:lnTo>
                <a:cubicBezTo>
                  <a:pt x="1399223" y="0"/>
                  <a:pt x="1455421" y="24765"/>
                  <a:pt x="1496377" y="65723"/>
                </a:cubicBezTo>
                <a:cubicBezTo>
                  <a:pt x="1537335" y="106680"/>
                  <a:pt x="1562100" y="162878"/>
                  <a:pt x="1562100" y="224790"/>
                </a:cubicBezTo>
                <a:close/>
              </a:path>
            </a:pathLst>
          </a:custGeom>
          <a:noFill/>
          <a:ln w="12700" cap="flat">
            <a:solidFill>
              <a:srgbClr val="1181E9"/>
            </a:solidFill>
            <a:prstDash val="solid"/>
            <a:miter/>
          </a:ln>
        </p:spPr>
        <p:txBody>
          <a:bodyPr rtlCol="0" anchor="ctr"/>
          <a:p>
            <a:endParaRPr lang="zh-CN" altLang="en-US"/>
          </a:p>
        </p:txBody>
      </p:sp>
      <p:sp>
        <p:nvSpPr>
          <p:cNvPr id="45" name="文本框 44"/>
          <p:cNvSpPr txBox="1"/>
          <p:nvPr userDrawn="1">
            <p:custDataLst>
              <p:tags r:id="rId3"/>
            </p:custDataLst>
          </p:nvPr>
        </p:nvSpPr>
        <p:spPr>
          <a:xfrm>
            <a:off x="4548820" y="2320766"/>
            <a:ext cx="3065526" cy="598703"/>
          </a:xfrm>
          <a:custGeom>
            <a:avLst/>
            <a:gdLst/>
            <a:ahLst/>
            <a:cxnLst/>
            <a:rect l="l" t="t" r="r" b="b"/>
            <a:pathLst>
              <a:path w="3065526" h="598703">
                <a:moveTo>
                  <a:pt x="1263244" y="85725"/>
                </a:moveTo>
                <a:lnTo>
                  <a:pt x="1178891" y="351129"/>
                </a:lnTo>
                <a:lnTo>
                  <a:pt x="1346912" y="351129"/>
                </a:lnTo>
                <a:close/>
                <a:moveTo>
                  <a:pt x="2163090" y="8915"/>
                </a:moveTo>
                <a:lnTo>
                  <a:pt x="2252244" y="8915"/>
                </a:lnTo>
                <a:lnTo>
                  <a:pt x="2252244" y="272262"/>
                </a:lnTo>
                <a:lnTo>
                  <a:pt x="2472385" y="8915"/>
                </a:lnTo>
                <a:lnTo>
                  <a:pt x="2580056" y="8915"/>
                </a:lnTo>
                <a:lnTo>
                  <a:pt x="2341398" y="283235"/>
                </a:lnTo>
                <a:lnTo>
                  <a:pt x="2602687" y="589102"/>
                </a:lnTo>
                <a:lnTo>
                  <a:pt x="2492274" y="589102"/>
                </a:lnTo>
                <a:lnTo>
                  <a:pt x="2252244" y="296951"/>
                </a:lnTo>
                <a:lnTo>
                  <a:pt x="2252244" y="589102"/>
                </a:lnTo>
                <a:lnTo>
                  <a:pt x="2163090" y="589102"/>
                </a:lnTo>
                <a:close/>
                <a:moveTo>
                  <a:pt x="1591590" y="8915"/>
                </a:moveTo>
                <a:lnTo>
                  <a:pt x="1686230" y="8915"/>
                </a:lnTo>
                <a:lnTo>
                  <a:pt x="1962608" y="426567"/>
                </a:lnTo>
                <a:lnTo>
                  <a:pt x="1962608" y="8915"/>
                </a:lnTo>
                <a:lnTo>
                  <a:pt x="2042846" y="8915"/>
                </a:lnTo>
                <a:lnTo>
                  <a:pt x="2042846" y="589102"/>
                </a:lnTo>
                <a:lnTo>
                  <a:pt x="1964665" y="589102"/>
                </a:lnTo>
                <a:lnTo>
                  <a:pt x="1671828" y="146761"/>
                </a:lnTo>
                <a:lnTo>
                  <a:pt x="1671828" y="589102"/>
                </a:lnTo>
                <a:lnTo>
                  <a:pt x="1591590" y="589102"/>
                </a:lnTo>
                <a:close/>
                <a:moveTo>
                  <a:pt x="1211809" y="8915"/>
                </a:moveTo>
                <a:lnTo>
                  <a:pt x="1318794" y="8915"/>
                </a:lnTo>
                <a:lnTo>
                  <a:pt x="1519047" y="589102"/>
                </a:lnTo>
                <a:lnTo>
                  <a:pt x="1422350" y="589102"/>
                </a:lnTo>
                <a:lnTo>
                  <a:pt x="1370915" y="427253"/>
                </a:lnTo>
                <a:lnTo>
                  <a:pt x="1154888" y="427253"/>
                </a:lnTo>
                <a:lnTo>
                  <a:pt x="1103453" y="589102"/>
                </a:lnTo>
                <a:lnTo>
                  <a:pt x="1012241" y="589102"/>
                </a:lnTo>
                <a:close/>
                <a:moveTo>
                  <a:pt x="486690" y="8915"/>
                </a:moveTo>
                <a:lnTo>
                  <a:pt x="575844" y="8915"/>
                </a:lnTo>
                <a:lnTo>
                  <a:pt x="575844" y="246888"/>
                </a:lnTo>
                <a:lnTo>
                  <a:pt x="850850" y="246888"/>
                </a:lnTo>
                <a:lnTo>
                  <a:pt x="850850" y="8915"/>
                </a:lnTo>
                <a:lnTo>
                  <a:pt x="940004" y="8915"/>
                </a:lnTo>
                <a:lnTo>
                  <a:pt x="940004" y="589102"/>
                </a:lnTo>
                <a:lnTo>
                  <a:pt x="850850" y="589102"/>
                </a:lnTo>
                <a:lnTo>
                  <a:pt x="850850" y="323011"/>
                </a:lnTo>
                <a:lnTo>
                  <a:pt x="575844" y="323011"/>
                </a:lnTo>
                <a:lnTo>
                  <a:pt x="575844" y="589102"/>
                </a:lnTo>
                <a:lnTo>
                  <a:pt x="486690" y="589102"/>
                </a:lnTo>
                <a:close/>
                <a:moveTo>
                  <a:pt x="0" y="8915"/>
                </a:moveTo>
                <a:lnTo>
                  <a:pt x="395021" y="8915"/>
                </a:lnTo>
                <a:lnTo>
                  <a:pt x="395021" y="85039"/>
                </a:lnTo>
                <a:lnTo>
                  <a:pt x="242774" y="85039"/>
                </a:lnTo>
                <a:lnTo>
                  <a:pt x="242774" y="589102"/>
                </a:lnTo>
                <a:lnTo>
                  <a:pt x="152934" y="589102"/>
                </a:lnTo>
                <a:lnTo>
                  <a:pt x="152934" y="85039"/>
                </a:lnTo>
                <a:lnTo>
                  <a:pt x="0" y="85039"/>
                </a:lnTo>
                <a:close/>
                <a:moveTo>
                  <a:pt x="2868016" y="0"/>
                </a:moveTo>
                <a:cubicBezTo>
                  <a:pt x="2916479" y="0"/>
                  <a:pt x="2956598" y="9944"/>
                  <a:pt x="2988374" y="29832"/>
                </a:cubicBezTo>
                <a:cubicBezTo>
                  <a:pt x="3020149" y="49720"/>
                  <a:pt x="3042209" y="78181"/>
                  <a:pt x="3054553" y="115214"/>
                </a:cubicBezTo>
                <a:lnTo>
                  <a:pt x="2982544" y="148818"/>
                </a:lnTo>
                <a:cubicBezTo>
                  <a:pt x="2973858" y="125958"/>
                  <a:pt x="2960942" y="108242"/>
                  <a:pt x="2943797" y="95669"/>
                </a:cubicBezTo>
                <a:cubicBezTo>
                  <a:pt x="2926652" y="83096"/>
                  <a:pt x="2902077" y="76809"/>
                  <a:pt x="2870073" y="76809"/>
                </a:cubicBezTo>
                <a:cubicBezTo>
                  <a:pt x="2835326" y="76809"/>
                  <a:pt x="2809266" y="83781"/>
                  <a:pt x="2791892" y="97726"/>
                </a:cubicBezTo>
                <a:cubicBezTo>
                  <a:pt x="2774518" y="111671"/>
                  <a:pt x="2765832" y="131673"/>
                  <a:pt x="2765832" y="157734"/>
                </a:cubicBezTo>
                <a:cubicBezTo>
                  <a:pt x="2765832" y="170078"/>
                  <a:pt x="2767775" y="181051"/>
                  <a:pt x="2771661" y="190652"/>
                </a:cubicBezTo>
                <a:cubicBezTo>
                  <a:pt x="2775547" y="200253"/>
                  <a:pt x="2782177" y="208597"/>
                  <a:pt x="2791549" y="215684"/>
                </a:cubicBezTo>
                <a:cubicBezTo>
                  <a:pt x="2800922" y="222770"/>
                  <a:pt x="2813038" y="229057"/>
                  <a:pt x="2827897" y="234543"/>
                </a:cubicBezTo>
                <a:cubicBezTo>
                  <a:pt x="2842756" y="240030"/>
                  <a:pt x="2861158" y="245059"/>
                  <a:pt x="2883103" y="249631"/>
                </a:cubicBezTo>
                <a:cubicBezTo>
                  <a:pt x="2948483" y="261975"/>
                  <a:pt x="2995232" y="282663"/>
                  <a:pt x="3023349" y="311696"/>
                </a:cubicBezTo>
                <a:cubicBezTo>
                  <a:pt x="3051468" y="340728"/>
                  <a:pt x="3065526" y="379476"/>
                  <a:pt x="3065526" y="427939"/>
                </a:cubicBezTo>
                <a:cubicBezTo>
                  <a:pt x="3065526" y="453085"/>
                  <a:pt x="3060611" y="476059"/>
                  <a:pt x="3050782" y="496862"/>
                </a:cubicBezTo>
                <a:cubicBezTo>
                  <a:pt x="3040952" y="517664"/>
                  <a:pt x="3027236" y="535609"/>
                  <a:pt x="3009634" y="550697"/>
                </a:cubicBezTo>
                <a:cubicBezTo>
                  <a:pt x="2992032" y="565785"/>
                  <a:pt x="2970772" y="577557"/>
                  <a:pt x="2945854" y="586016"/>
                </a:cubicBezTo>
                <a:cubicBezTo>
                  <a:pt x="2920937" y="594474"/>
                  <a:pt x="2893391" y="598703"/>
                  <a:pt x="2863215" y="598703"/>
                </a:cubicBezTo>
                <a:cubicBezTo>
                  <a:pt x="2809723" y="598703"/>
                  <a:pt x="2765146" y="587502"/>
                  <a:pt x="2729484" y="565099"/>
                </a:cubicBezTo>
                <a:cubicBezTo>
                  <a:pt x="2693823" y="542696"/>
                  <a:pt x="2669362" y="510463"/>
                  <a:pt x="2656104" y="468401"/>
                </a:cubicBezTo>
                <a:lnTo>
                  <a:pt x="2728799" y="434797"/>
                </a:lnTo>
                <a:cubicBezTo>
                  <a:pt x="2747544" y="492861"/>
                  <a:pt x="2792121" y="521893"/>
                  <a:pt x="2862530" y="521893"/>
                </a:cubicBezTo>
                <a:cubicBezTo>
                  <a:pt x="2900020" y="521893"/>
                  <a:pt x="2928366" y="513892"/>
                  <a:pt x="2947569" y="497890"/>
                </a:cubicBezTo>
                <a:cubicBezTo>
                  <a:pt x="2966771" y="481888"/>
                  <a:pt x="2976372" y="459486"/>
                  <a:pt x="2976372" y="430682"/>
                </a:cubicBezTo>
                <a:cubicBezTo>
                  <a:pt x="2976372" y="416966"/>
                  <a:pt x="2974201" y="404736"/>
                  <a:pt x="2969857" y="393992"/>
                </a:cubicBezTo>
                <a:cubicBezTo>
                  <a:pt x="2965514" y="383247"/>
                  <a:pt x="2958427" y="373646"/>
                  <a:pt x="2948597" y="365188"/>
                </a:cubicBezTo>
                <a:cubicBezTo>
                  <a:pt x="2938767" y="356730"/>
                  <a:pt x="2925623" y="349300"/>
                  <a:pt x="2909164" y="342900"/>
                </a:cubicBezTo>
                <a:cubicBezTo>
                  <a:pt x="2892705" y="336499"/>
                  <a:pt x="2872359" y="330784"/>
                  <a:pt x="2848128" y="325755"/>
                </a:cubicBezTo>
                <a:cubicBezTo>
                  <a:pt x="2788234" y="313867"/>
                  <a:pt x="2744686" y="294436"/>
                  <a:pt x="2717483" y="267462"/>
                </a:cubicBezTo>
                <a:cubicBezTo>
                  <a:pt x="2690279" y="240487"/>
                  <a:pt x="2676678" y="205282"/>
                  <a:pt x="2676678" y="161848"/>
                </a:cubicBezTo>
                <a:cubicBezTo>
                  <a:pt x="2676678" y="138531"/>
                  <a:pt x="2680907" y="116928"/>
                  <a:pt x="2689365" y="97040"/>
                </a:cubicBezTo>
                <a:cubicBezTo>
                  <a:pt x="2697823" y="77152"/>
                  <a:pt x="2710167" y="60007"/>
                  <a:pt x="2726398" y="45605"/>
                </a:cubicBezTo>
                <a:cubicBezTo>
                  <a:pt x="2742629" y="31203"/>
                  <a:pt x="2762631" y="20002"/>
                  <a:pt x="2786406" y="12001"/>
                </a:cubicBezTo>
                <a:cubicBezTo>
                  <a:pt x="2810180" y="4000"/>
                  <a:pt x="2837384" y="0"/>
                  <a:pt x="2868016" y="0"/>
                </a:cubicBezTo>
                <a:close/>
              </a:path>
            </a:pathLst>
          </a:custGeom>
          <a:solidFill>
            <a:srgbClr val="1181E9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noAutofit/>
          </a:bodyPr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5400" b="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3" name="文本框 42"/>
          <p:cNvSpPr txBox="1"/>
          <p:nvPr userDrawn="1">
            <p:custDataLst>
              <p:tags r:id="rId4"/>
            </p:custDataLst>
          </p:nvPr>
        </p:nvSpPr>
        <p:spPr>
          <a:xfrm>
            <a:off x="4547296" y="3196395"/>
            <a:ext cx="2315414" cy="928345"/>
          </a:xfrm>
          <a:custGeom>
            <a:avLst/>
            <a:gdLst/>
            <a:ahLst/>
            <a:cxnLst/>
            <a:rect l="l" t="t" r="r" b="b"/>
            <a:pathLst>
              <a:path w="2315414" h="928345">
                <a:moveTo>
                  <a:pt x="1872158" y="686943"/>
                </a:moveTo>
                <a:cubicBezTo>
                  <a:pt x="1851432" y="686943"/>
                  <a:pt x="1834744" y="695630"/>
                  <a:pt x="1822095" y="713004"/>
                </a:cubicBezTo>
                <a:cubicBezTo>
                  <a:pt x="1809446" y="730377"/>
                  <a:pt x="1803121" y="753237"/>
                  <a:pt x="1803121" y="781584"/>
                </a:cubicBezTo>
                <a:cubicBezTo>
                  <a:pt x="1803121" y="809930"/>
                  <a:pt x="1809446" y="832714"/>
                  <a:pt x="1822095" y="849935"/>
                </a:cubicBezTo>
                <a:cubicBezTo>
                  <a:pt x="1834744" y="867156"/>
                  <a:pt x="1851432" y="875767"/>
                  <a:pt x="1872158" y="875767"/>
                </a:cubicBezTo>
                <a:cubicBezTo>
                  <a:pt x="1892885" y="875767"/>
                  <a:pt x="1909572" y="867156"/>
                  <a:pt x="1922222" y="849935"/>
                </a:cubicBezTo>
                <a:cubicBezTo>
                  <a:pt x="1934871" y="832714"/>
                  <a:pt x="1941196" y="809930"/>
                  <a:pt x="1941196" y="781584"/>
                </a:cubicBezTo>
                <a:cubicBezTo>
                  <a:pt x="1941196" y="753237"/>
                  <a:pt x="1934871" y="730377"/>
                  <a:pt x="1922222" y="713004"/>
                </a:cubicBezTo>
                <a:cubicBezTo>
                  <a:pt x="1909572" y="695630"/>
                  <a:pt x="1892885" y="686943"/>
                  <a:pt x="1872158" y="686943"/>
                </a:cubicBezTo>
                <a:close/>
                <a:moveTo>
                  <a:pt x="904647" y="686943"/>
                </a:moveTo>
                <a:cubicBezTo>
                  <a:pt x="888188" y="686943"/>
                  <a:pt x="874472" y="692582"/>
                  <a:pt x="863499" y="703860"/>
                </a:cubicBezTo>
                <a:cubicBezTo>
                  <a:pt x="852526" y="715137"/>
                  <a:pt x="845516" y="731139"/>
                  <a:pt x="842468" y="751866"/>
                </a:cubicBezTo>
                <a:lnTo>
                  <a:pt x="965912" y="751866"/>
                </a:lnTo>
                <a:cubicBezTo>
                  <a:pt x="963473" y="730530"/>
                  <a:pt x="957072" y="714375"/>
                  <a:pt x="946709" y="703403"/>
                </a:cubicBezTo>
                <a:cubicBezTo>
                  <a:pt x="936346" y="692430"/>
                  <a:pt x="922325" y="686943"/>
                  <a:pt x="904647" y="686943"/>
                </a:cubicBezTo>
                <a:close/>
                <a:moveTo>
                  <a:pt x="1607668" y="640766"/>
                </a:moveTo>
                <a:lnTo>
                  <a:pt x="1673962" y="640766"/>
                </a:lnTo>
                <a:lnTo>
                  <a:pt x="1673962" y="921944"/>
                </a:lnTo>
                <a:lnTo>
                  <a:pt x="1607668" y="921944"/>
                </a:lnTo>
                <a:close/>
                <a:moveTo>
                  <a:pt x="2219402" y="634365"/>
                </a:moveTo>
                <a:cubicBezTo>
                  <a:pt x="2249272" y="634365"/>
                  <a:pt x="2272741" y="643357"/>
                  <a:pt x="2289810" y="661340"/>
                </a:cubicBezTo>
                <a:cubicBezTo>
                  <a:pt x="2306879" y="679323"/>
                  <a:pt x="2315414" y="704622"/>
                  <a:pt x="2315414" y="737235"/>
                </a:cubicBezTo>
                <a:lnTo>
                  <a:pt x="2315414" y="921944"/>
                </a:lnTo>
                <a:lnTo>
                  <a:pt x="2249120" y="921944"/>
                </a:lnTo>
                <a:lnTo>
                  <a:pt x="2249120" y="747751"/>
                </a:lnTo>
                <a:cubicBezTo>
                  <a:pt x="2249120" y="709346"/>
                  <a:pt x="2230984" y="690144"/>
                  <a:pt x="2194713" y="690144"/>
                </a:cubicBezTo>
                <a:cubicBezTo>
                  <a:pt x="2173986" y="690144"/>
                  <a:pt x="2157756" y="696849"/>
                  <a:pt x="2146021" y="710261"/>
                </a:cubicBezTo>
                <a:cubicBezTo>
                  <a:pt x="2134286" y="723672"/>
                  <a:pt x="2128419" y="742112"/>
                  <a:pt x="2128419" y="765582"/>
                </a:cubicBezTo>
                <a:lnTo>
                  <a:pt x="2128419" y="921944"/>
                </a:lnTo>
                <a:lnTo>
                  <a:pt x="2062125" y="921944"/>
                </a:lnTo>
                <a:lnTo>
                  <a:pt x="2062125" y="705231"/>
                </a:lnTo>
                <a:cubicBezTo>
                  <a:pt x="2062125" y="679019"/>
                  <a:pt x="2061363" y="657530"/>
                  <a:pt x="2059839" y="640766"/>
                </a:cubicBezTo>
                <a:lnTo>
                  <a:pt x="2118818" y="640766"/>
                </a:lnTo>
                <a:cubicBezTo>
                  <a:pt x="2120646" y="652349"/>
                  <a:pt x="2121713" y="666369"/>
                  <a:pt x="2122018" y="682829"/>
                </a:cubicBezTo>
                <a:cubicBezTo>
                  <a:pt x="2142744" y="650520"/>
                  <a:pt x="2175205" y="634365"/>
                  <a:pt x="2219402" y="634365"/>
                </a:cubicBezTo>
                <a:close/>
                <a:moveTo>
                  <a:pt x="1872158" y="634365"/>
                </a:moveTo>
                <a:cubicBezTo>
                  <a:pt x="1898066" y="634365"/>
                  <a:pt x="1921307" y="640538"/>
                  <a:pt x="1941881" y="652882"/>
                </a:cubicBezTo>
                <a:cubicBezTo>
                  <a:pt x="1962455" y="665226"/>
                  <a:pt x="1978610" y="682524"/>
                  <a:pt x="1990344" y="704774"/>
                </a:cubicBezTo>
                <a:cubicBezTo>
                  <a:pt x="2002079" y="727025"/>
                  <a:pt x="2007947" y="752628"/>
                  <a:pt x="2007947" y="781584"/>
                </a:cubicBezTo>
                <a:cubicBezTo>
                  <a:pt x="2007947" y="810540"/>
                  <a:pt x="2002079" y="836143"/>
                  <a:pt x="1990344" y="858393"/>
                </a:cubicBezTo>
                <a:cubicBezTo>
                  <a:pt x="1978610" y="880644"/>
                  <a:pt x="1962455" y="897865"/>
                  <a:pt x="1941881" y="910057"/>
                </a:cubicBezTo>
                <a:cubicBezTo>
                  <a:pt x="1921307" y="922249"/>
                  <a:pt x="1898066" y="928345"/>
                  <a:pt x="1872158" y="928345"/>
                </a:cubicBezTo>
                <a:cubicBezTo>
                  <a:pt x="1846250" y="928345"/>
                  <a:pt x="1822933" y="922249"/>
                  <a:pt x="1802207" y="910057"/>
                </a:cubicBezTo>
                <a:cubicBezTo>
                  <a:pt x="1781480" y="897865"/>
                  <a:pt x="1765326" y="880644"/>
                  <a:pt x="1753743" y="858393"/>
                </a:cubicBezTo>
                <a:cubicBezTo>
                  <a:pt x="1742161" y="836143"/>
                  <a:pt x="1736370" y="810540"/>
                  <a:pt x="1736370" y="781584"/>
                </a:cubicBezTo>
                <a:cubicBezTo>
                  <a:pt x="1736370" y="752628"/>
                  <a:pt x="1742161" y="727025"/>
                  <a:pt x="1753743" y="704774"/>
                </a:cubicBezTo>
                <a:cubicBezTo>
                  <a:pt x="1765326" y="682524"/>
                  <a:pt x="1781480" y="665226"/>
                  <a:pt x="1802207" y="652882"/>
                </a:cubicBezTo>
                <a:cubicBezTo>
                  <a:pt x="1822933" y="640538"/>
                  <a:pt x="1846250" y="634365"/>
                  <a:pt x="1872158" y="634365"/>
                </a:cubicBezTo>
                <a:close/>
                <a:moveTo>
                  <a:pt x="1247852" y="634365"/>
                </a:moveTo>
                <a:cubicBezTo>
                  <a:pt x="1277722" y="634365"/>
                  <a:pt x="1301192" y="643357"/>
                  <a:pt x="1318260" y="661340"/>
                </a:cubicBezTo>
                <a:cubicBezTo>
                  <a:pt x="1335329" y="679323"/>
                  <a:pt x="1343864" y="704622"/>
                  <a:pt x="1343864" y="737235"/>
                </a:cubicBezTo>
                <a:lnTo>
                  <a:pt x="1343864" y="921944"/>
                </a:lnTo>
                <a:lnTo>
                  <a:pt x="1277570" y="921944"/>
                </a:lnTo>
                <a:lnTo>
                  <a:pt x="1277570" y="747751"/>
                </a:lnTo>
                <a:cubicBezTo>
                  <a:pt x="1277570" y="709346"/>
                  <a:pt x="1259434" y="690144"/>
                  <a:pt x="1223163" y="690144"/>
                </a:cubicBezTo>
                <a:cubicBezTo>
                  <a:pt x="1202436" y="690144"/>
                  <a:pt x="1186206" y="696849"/>
                  <a:pt x="1174471" y="710261"/>
                </a:cubicBezTo>
                <a:cubicBezTo>
                  <a:pt x="1162736" y="723672"/>
                  <a:pt x="1156869" y="742112"/>
                  <a:pt x="1156869" y="765582"/>
                </a:cubicBezTo>
                <a:lnTo>
                  <a:pt x="1156869" y="921944"/>
                </a:lnTo>
                <a:lnTo>
                  <a:pt x="1090575" y="921944"/>
                </a:lnTo>
                <a:lnTo>
                  <a:pt x="1090575" y="705231"/>
                </a:lnTo>
                <a:cubicBezTo>
                  <a:pt x="1090575" y="679019"/>
                  <a:pt x="1089813" y="657530"/>
                  <a:pt x="1088289" y="640766"/>
                </a:cubicBezTo>
                <a:lnTo>
                  <a:pt x="1147268" y="640766"/>
                </a:lnTo>
                <a:cubicBezTo>
                  <a:pt x="1149096" y="652349"/>
                  <a:pt x="1150163" y="666369"/>
                  <a:pt x="1150468" y="682829"/>
                </a:cubicBezTo>
                <a:cubicBezTo>
                  <a:pt x="1171194" y="650520"/>
                  <a:pt x="1203656" y="634365"/>
                  <a:pt x="1247852" y="634365"/>
                </a:cubicBezTo>
                <a:close/>
                <a:moveTo>
                  <a:pt x="905104" y="634365"/>
                </a:moveTo>
                <a:cubicBezTo>
                  <a:pt x="931317" y="634365"/>
                  <a:pt x="954101" y="640461"/>
                  <a:pt x="973455" y="652653"/>
                </a:cubicBezTo>
                <a:cubicBezTo>
                  <a:pt x="992810" y="664845"/>
                  <a:pt x="1007669" y="681990"/>
                  <a:pt x="1018032" y="704088"/>
                </a:cubicBezTo>
                <a:cubicBezTo>
                  <a:pt x="1028396" y="726186"/>
                  <a:pt x="1033577" y="752018"/>
                  <a:pt x="1033577" y="781584"/>
                </a:cubicBezTo>
                <a:cubicBezTo>
                  <a:pt x="1033577" y="787985"/>
                  <a:pt x="1033272" y="793928"/>
                  <a:pt x="1032663" y="799415"/>
                </a:cubicBezTo>
                <a:lnTo>
                  <a:pt x="841096" y="799415"/>
                </a:lnTo>
                <a:cubicBezTo>
                  <a:pt x="843230" y="824408"/>
                  <a:pt x="850621" y="843382"/>
                  <a:pt x="863270" y="856336"/>
                </a:cubicBezTo>
                <a:cubicBezTo>
                  <a:pt x="875919" y="869290"/>
                  <a:pt x="892455" y="875767"/>
                  <a:pt x="912876" y="875767"/>
                </a:cubicBezTo>
                <a:cubicBezTo>
                  <a:pt x="928726" y="875767"/>
                  <a:pt x="941299" y="872338"/>
                  <a:pt x="950596" y="865480"/>
                </a:cubicBezTo>
                <a:cubicBezTo>
                  <a:pt x="959892" y="858622"/>
                  <a:pt x="967131" y="848792"/>
                  <a:pt x="972313" y="835991"/>
                </a:cubicBezTo>
                <a:lnTo>
                  <a:pt x="1027176" y="862051"/>
                </a:lnTo>
                <a:cubicBezTo>
                  <a:pt x="1008584" y="906247"/>
                  <a:pt x="970788" y="928345"/>
                  <a:pt x="913791" y="928345"/>
                </a:cubicBezTo>
                <a:cubicBezTo>
                  <a:pt x="885444" y="928345"/>
                  <a:pt x="860756" y="922173"/>
                  <a:pt x="839724" y="909828"/>
                </a:cubicBezTo>
                <a:cubicBezTo>
                  <a:pt x="818693" y="897484"/>
                  <a:pt x="802539" y="880187"/>
                  <a:pt x="791261" y="857936"/>
                </a:cubicBezTo>
                <a:cubicBezTo>
                  <a:pt x="779984" y="835686"/>
                  <a:pt x="774345" y="810235"/>
                  <a:pt x="774345" y="781584"/>
                </a:cubicBezTo>
                <a:cubicBezTo>
                  <a:pt x="774345" y="752933"/>
                  <a:pt x="780060" y="727482"/>
                  <a:pt x="791490" y="705231"/>
                </a:cubicBezTo>
                <a:cubicBezTo>
                  <a:pt x="802920" y="682981"/>
                  <a:pt x="818541" y="665607"/>
                  <a:pt x="838353" y="653111"/>
                </a:cubicBezTo>
                <a:cubicBezTo>
                  <a:pt x="858165" y="640614"/>
                  <a:pt x="880415" y="634365"/>
                  <a:pt x="905104" y="634365"/>
                </a:cubicBezTo>
                <a:close/>
                <a:moveTo>
                  <a:pt x="169164" y="600533"/>
                </a:moveTo>
                <a:lnTo>
                  <a:pt x="120244" y="764667"/>
                </a:lnTo>
                <a:lnTo>
                  <a:pt x="217628" y="764667"/>
                </a:lnTo>
                <a:close/>
                <a:moveTo>
                  <a:pt x="1425474" y="574472"/>
                </a:moveTo>
                <a:lnTo>
                  <a:pt x="1491768" y="574472"/>
                </a:lnTo>
                <a:lnTo>
                  <a:pt x="1491768" y="640766"/>
                </a:lnTo>
                <a:lnTo>
                  <a:pt x="1554861" y="640766"/>
                </a:lnTo>
                <a:lnTo>
                  <a:pt x="1554861" y="693344"/>
                </a:lnTo>
                <a:lnTo>
                  <a:pt x="1491768" y="693344"/>
                </a:lnTo>
                <a:lnTo>
                  <a:pt x="1491768" y="835991"/>
                </a:lnTo>
                <a:cubicBezTo>
                  <a:pt x="1491768" y="860679"/>
                  <a:pt x="1503807" y="873024"/>
                  <a:pt x="1527887" y="873024"/>
                </a:cubicBezTo>
                <a:cubicBezTo>
                  <a:pt x="1537945" y="873024"/>
                  <a:pt x="1546937" y="871805"/>
                  <a:pt x="1554861" y="869366"/>
                </a:cubicBezTo>
                <a:lnTo>
                  <a:pt x="1554861" y="921030"/>
                </a:lnTo>
                <a:cubicBezTo>
                  <a:pt x="1541450" y="925907"/>
                  <a:pt x="1527429" y="928345"/>
                  <a:pt x="1512799" y="928345"/>
                </a:cubicBezTo>
                <a:cubicBezTo>
                  <a:pt x="1485672" y="928345"/>
                  <a:pt x="1464336" y="920420"/>
                  <a:pt x="1448791" y="904571"/>
                </a:cubicBezTo>
                <a:cubicBezTo>
                  <a:pt x="1433246" y="888721"/>
                  <a:pt x="1425474" y="866928"/>
                  <a:pt x="1425474" y="839191"/>
                </a:cubicBezTo>
                <a:lnTo>
                  <a:pt x="1425474" y="693344"/>
                </a:lnTo>
                <a:lnTo>
                  <a:pt x="1387069" y="693344"/>
                </a:lnTo>
                <a:lnTo>
                  <a:pt x="1387069" y="640766"/>
                </a:lnTo>
                <a:lnTo>
                  <a:pt x="1425474" y="640766"/>
                </a:lnTo>
                <a:close/>
                <a:moveTo>
                  <a:pt x="606324" y="574472"/>
                </a:moveTo>
                <a:lnTo>
                  <a:pt x="672618" y="574472"/>
                </a:lnTo>
                <a:lnTo>
                  <a:pt x="672618" y="640766"/>
                </a:lnTo>
                <a:lnTo>
                  <a:pt x="735711" y="640766"/>
                </a:lnTo>
                <a:lnTo>
                  <a:pt x="735711" y="693344"/>
                </a:lnTo>
                <a:lnTo>
                  <a:pt x="672618" y="693344"/>
                </a:lnTo>
                <a:lnTo>
                  <a:pt x="672618" y="835991"/>
                </a:lnTo>
                <a:cubicBezTo>
                  <a:pt x="672618" y="860679"/>
                  <a:pt x="684657" y="873024"/>
                  <a:pt x="708737" y="873024"/>
                </a:cubicBezTo>
                <a:cubicBezTo>
                  <a:pt x="718795" y="873024"/>
                  <a:pt x="727787" y="871805"/>
                  <a:pt x="735711" y="869366"/>
                </a:cubicBezTo>
                <a:lnTo>
                  <a:pt x="735711" y="921030"/>
                </a:lnTo>
                <a:cubicBezTo>
                  <a:pt x="722300" y="925907"/>
                  <a:pt x="708279" y="928345"/>
                  <a:pt x="693649" y="928345"/>
                </a:cubicBezTo>
                <a:cubicBezTo>
                  <a:pt x="666522" y="928345"/>
                  <a:pt x="645186" y="920420"/>
                  <a:pt x="629641" y="904571"/>
                </a:cubicBezTo>
                <a:cubicBezTo>
                  <a:pt x="614096" y="888721"/>
                  <a:pt x="606324" y="866928"/>
                  <a:pt x="606324" y="839191"/>
                </a:cubicBezTo>
                <a:lnTo>
                  <a:pt x="606324" y="693344"/>
                </a:lnTo>
                <a:lnTo>
                  <a:pt x="567919" y="693344"/>
                </a:lnTo>
                <a:lnTo>
                  <a:pt x="567919" y="640766"/>
                </a:lnTo>
                <a:lnTo>
                  <a:pt x="606324" y="640766"/>
                </a:lnTo>
                <a:close/>
                <a:moveTo>
                  <a:pt x="406299" y="574472"/>
                </a:moveTo>
                <a:lnTo>
                  <a:pt x="472593" y="574472"/>
                </a:lnTo>
                <a:lnTo>
                  <a:pt x="472593" y="640766"/>
                </a:lnTo>
                <a:lnTo>
                  <a:pt x="535686" y="640766"/>
                </a:lnTo>
                <a:lnTo>
                  <a:pt x="535686" y="693344"/>
                </a:lnTo>
                <a:lnTo>
                  <a:pt x="472593" y="693344"/>
                </a:lnTo>
                <a:lnTo>
                  <a:pt x="472593" y="835991"/>
                </a:lnTo>
                <a:cubicBezTo>
                  <a:pt x="472593" y="860679"/>
                  <a:pt x="484632" y="873024"/>
                  <a:pt x="508712" y="873024"/>
                </a:cubicBezTo>
                <a:cubicBezTo>
                  <a:pt x="518770" y="873024"/>
                  <a:pt x="527762" y="871805"/>
                  <a:pt x="535686" y="869366"/>
                </a:cubicBezTo>
                <a:lnTo>
                  <a:pt x="535686" y="921030"/>
                </a:lnTo>
                <a:cubicBezTo>
                  <a:pt x="522275" y="925907"/>
                  <a:pt x="508254" y="928345"/>
                  <a:pt x="493624" y="928345"/>
                </a:cubicBezTo>
                <a:cubicBezTo>
                  <a:pt x="466497" y="928345"/>
                  <a:pt x="445161" y="920420"/>
                  <a:pt x="429616" y="904571"/>
                </a:cubicBezTo>
                <a:cubicBezTo>
                  <a:pt x="414071" y="888721"/>
                  <a:pt x="406299" y="866928"/>
                  <a:pt x="406299" y="839191"/>
                </a:cubicBezTo>
                <a:lnTo>
                  <a:pt x="406299" y="693344"/>
                </a:lnTo>
                <a:lnTo>
                  <a:pt x="367894" y="693344"/>
                </a:lnTo>
                <a:lnTo>
                  <a:pt x="367894" y="640766"/>
                </a:lnTo>
                <a:lnTo>
                  <a:pt x="406299" y="640766"/>
                </a:lnTo>
                <a:close/>
                <a:moveTo>
                  <a:pt x="126645" y="542925"/>
                </a:moveTo>
                <a:lnTo>
                  <a:pt x="215342" y="542925"/>
                </a:lnTo>
                <a:lnTo>
                  <a:pt x="341986" y="921944"/>
                </a:lnTo>
                <a:lnTo>
                  <a:pt x="264719" y="921944"/>
                </a:lnTo>
                <a:lnTo>
                  <a:pt x="235916" y="825018"/>
                </a:lnTo>
                <a:lnTo>
                  <a:pt x="101956" y="825018"/>
                </a:lnTo>
                <a:lnTo>
                  <a:pt x="73152" y="921944"/>
                </a:lnTo>
                <a:lnTo>
                  <a:pt x="0" y="921944"/>
                </a:lnTo>
                <a:close/>
                <a:moveTo>
                  <a:pt x="1641043" y="532410"/>
                </a:moveTo>
                <a:cubicBezTo>
                  <a:pt x="1652931" y="532410"/>
                  <a:pt x="1662456" y="535991"/>
                  <a:pt x="1669618" y="543154"/>
                </a:cubicBezTo>
                <a:cubicBezTo>
                  <a:pt x="1676781" y="550317"/>
                  <a:pt x="1680363" y="559842"/>
                  <a:pt x="1680363" y="571729"/>
                </a:cubicBezTo>
                <a:cubicBezTo>
                  <a:pt x="1680363" y="583616"/>
                  <a:pt x="1676781" y="593141"/>
                  <a:pt x="1669618" y="600304"/>
                </a:cubicBezTo>
                <a:cubicBezTo>
                  <a:pt x="1662456" y="607467"/>
                  <a:pt x="1652931" y="611048"/>
                  <a:pt x="1641043" y="611048"/>
                </a:cubicBezTo>
                <a:cubicBezTo>
                  <a:pt x="1629156" y="611048"/>
                  <a:pt x="1619631" y="607467"/>
                  <a:pt x="1612468" y="600304"/>
                </a:cubicBezTo>
                <a:cubicBezTo>
                  <a:pt x="1605306" y="593141"/>
                  <a:pt x="1601724" y="583616"/>
                  <a:pt x="1601724" y="571729"/>
                </a:cubicBezTo>
                <a:cubicBezTo>
                  <a:pt x="1601724" y="559842"/>
                  <a:pt x="1605306" y="550317"/>
                  <a:pt x="1612468" y="543154"/>
                </a:cubicBezTo>
                <a:cubicBezTo>
                  <a:pt x="1619631" y="535991"/>
                  <a:pt x="1629156" y="532410"/>
                  <a:pt x="1641043" y="532410"/>
                </a:cubicBezTo>
                <a:close/>
                <a:moveTo>
                  <a:pt x="1434008" y="144018"/>
                </a:moveTo>
                <a:cubicBezTo>
                  <a:pt x="1413282" y="144018"/>
                  <a:pt x="1396594" y="152705"/>
                  <a:pt x="1383945" y="170079"/>
                </a:cubicBezTo>
                <a:cubicBezTo>
                  <a:pt x="1371296" y="187452"/>
                  <a:pt x="1364971" y="210312"/>
                  <a:pt x="1364971" y="238659"/>
                </a:cubicBezTo>
                <a:cubicBezTo>
                  <a:pt x="1364971" y="267005"/>
                  <a:pt x="1371296" y="289789"/>
                  <a:pt x="1383945" y="307010"/>
                </a:cubicBezTo>
                <a:cubicBezTo>
                  <a:pt x="1396594" y="324231"/>
                  <a:pt x="1413282" y="332842"/>
                  <a:pt x="1434008" y="332842"/>
                </a:cubicBezTo>
                <a:cubicBezTo>
                  <a:pt x="1454735" y="332842"/>
                  <a:pt x="1471422" y="324231"/>
                  <a:pt x="1484072" y="307010"/>
                </a:cubicBezTo>
                <a:cubicBezTo>
                  <a:pt x="1496721" y="289789"/>
                  <a:pt x="1503045" y="267005"/>
                  <a:pt x="1503045" y="238659"/>
                </a:cubicBezTo>
                <a:cubicBezTo>
                  <a:pt x="1503045" y="210312"/>
                  <a:pt x="1496721" y="187452"/>
                  <a:pt x="1484072" y="170079"/>
                </a:cubicBezTo>
                <a:cubicBezTo>
                  <a:pt x="1471422" y="152705"/>
                  <a:pt x="1454735" y="144018"/>
                  <a:pt x="1434008" y="144018"/>
                </a:cubicBezTo>
                <a:close/>
                <a:moveTo>
                  <a:pt x="433883" y="144018"/>
                </a:moveTo>
                <a:cubicBezTo>
                  <a:pt x="413157" y="144018"/>
                  <a:pt x="396469" y="152705"/>
                  <a:pt x="383820" y="170079"/>
                </a:cubicBezTo>
                <a:cubicBezTo>
                  <a:pt x="371171" y="187452"/>
                  <a:pt x="364846" y="210312"/>
                  <a:pt x="364846" y="238659"/>
                </a:cubicBezTo>
                <a:cubicBezTo>
                  <a:pt x="364846" y="267005"/>
                  <a:pt x="371171" y="289789"/>
                  <a:pt x="383820" y="307010"/>
                </a:cubicBezTo>
                <a:cubicBezTo>
                  <a:pt x="396469" y="324231"/>
                  <a:pt x="413157" y="332842"/>
                  <a:pt x="433883" y="332842"/>
                </a:cubicBezTo>
                <a:cubicBezTo>
                  <a:pt x="454610" y="332842"/>
                  <a:pt x="471297" y="324231"/>
                  <a:pt x="483947" y="307010"/>
                </a:cubicBezTo>
                <a:cubicBezTo>
                  <a:pt x="496596" y="289789"/>
                  <a:pt x="502920" y="267005"/>
                  <a:pt x="502920" y="238659"/>
                </a:cubicBezTo>
                <a:cubicBezTo>
                  <a:pt x="502920" y="210312"/>
                  <a:pt x="496596" y="187452"/>
                  <a:pt x="483947" y="170079"/>
                </a:cubicBezTo>
                <a:cubicBezTo>
                  <a:pt x="471297" y="152705"/>
                  <a:pt x="454610" y="144018"/>
                  <a:pt x="433883" y="144018"/>
                </a:cubicBezTo>
                <a:close/>
                <a:moveTo>
                  <a:pt x="1622146" y="97841"/>
                </a:moveTo>
                <a:lnTo>
                  <a:pt x="1688440" y="97841"/>
                </a:lnTo>
                <a:lnTo>
                  <a:pt x="1688440" y="272034"/>
                </a:lnTo>
                <a:cubicBezTo>
                  <a:pt x="1688440" y="310439"/>
                  <a:pt x="1706576" y="329642"/>
                  <a:pt x="1742847" y="329642"/>
                </a:cubicBezTo>
                <a:cubicBezTo>
                  <a:pt x="1763268" y="329642"/>
                  <a:pt x="1779423" y="322860"/>
                  <a:pt x="1791310" y="309296"/>
                </a:cubicBezTo>
                <a:cubicBezTo>
                  <a:pt x="1803197" y="295733"/>
                  <a:pt x="1809141" y="277216"/>
                  <a:pt x="1809141" y="253746"/>
                </a:cubicBezTo>
                <a:lnTo>
                  <a:pt x="1809141" y="97841"/>
                </a:lnTo>
                <a:lnTo>
                  <a:pt x="1875435" y="97841"/>
                </a:lnTo>
                <a:lnTo>
                  <a:pt x="1875435" y="314554"/>
                </a:lnTo>
                <a:cubicBezTo>
                  <a:pt x="1875435" y="340767"/>
                  <a:pt x="1876197" y="362255"/>
                  <a:pt x="1877721" y="379019"/>
                </a:cubicBezTo>
                <a:lnTo>
                  <a:pt x="1818742" y="379019"/>
                </a:lnTo>
                <a:cubicBezTo>
                  <a:pt x="1816913" y="368351"/>
                  <a:pt x="1815846" y="354483"/>
                  <a:pt x="1815542" y="337414"/>
                </a:cubicBezTo>
                <a:cubicBezTo>
                  <a:pt x="1794510" y="369418"/>
                  <a:pt x="1762049" y="385420"/>
                  <a:pt x="1718158" y="385420"/>
                </a:cubicBezTo>
                <a:cubicBezTo>
                  <a:pt x="1688288" y="385420"/>
                  <a:pt x="1664818" y="376428"/>
                  <a:pt x="1647749" y="358445"/>
                </a:cubicBezTo>
                <a:cubicBezTo>
                  <a:pt x="1630680" y="340462"/>
                  <a:pt x="1622146" y="315316"/>
                  <a:pt x="1622146" y="283007"/>
                </a:cubicBezTo>
                <a:close/>
                <a:moveTo>
                  <a:pt x="2075003" y="91440"/>
                </a:moveTo>
                <a:cubicBezTo>
                  <a:pt x="2083842" y="91440"/>
                  <a:pt x="2089938" y="92507"/>
                  <a:pt x="2093291" y="94641"/>
                </a:cubicBezTo>
                <a:lnTo>
                  <a:pt x="2093291" y="153620"/>
                </a:lnTo>
                <a:cubicBezTo>
                  <a:pt x="2085975" y="152400"/>
                  <a:pt x="2079117" y="151791"/>
                  <a:pt x="2072717" y="151791"/>
                </a:cubicBezTo>
                <a:cubicBezTo>
                  <a:pt x="2052295" y="151791"/>
                  <a:pt x="2035836" y="158192"/>
                  <a:pt x="2023339" y="170993"/>
                </a:cubicBezTo>
                <a:cubicBezTo>
                  <a:pt x="2010842" y="183795"/>
                  <a:pt x="2004594" y="202083"/>
                  <a:pt x="2004594" y="225857"/>
                </a:cubicBezTo>
                <a:lnTo>
                  <a:pt x="2004594" y="379019"/>
                </a:lnTo>
                <a:lnTo>
                  <a:pt x="1938300" y="379019"/>
                </a:lnTo>
                <a:lnTo>
                  <a:pt x="1938300" y="162306"/>
                </a:lnTo>
                <a:cubicBezTo>
                  <a:pt x="1938300" y="136094"/>
                  <a:pt x="1937538" y="114605"/>
                  <a:pt x="1936014" y="97841"/>
                </a:cubicBezTo>
                <a:lnTo>
                  <a:pt x="1993621" y="97841"/>
                </a:lnTo>
                <a:cubicBezTo>
                  <a:pt x="1995145" y="106985"/>
                  <a:pt x="1996059" y="121920"/>
                  <a:pt x="1996364" y="142647"/>
                </a:cubicBezTo>
                <a:cubicBezTo>
                  <a:pt x="2004898" y="125883"/>
                  <a:pt x="2015871" y="113157"/>
                  <a:pt x="2029283" y="104471"/>
                </a:cubicBezTo>
                <a:cubicBezTo>
                  <a:pt x="2042694" y="95784"/>
                  <a:pt x="2057934" y="91440"/>
                  <a:pt x="2075003" y="91440"/>
                </a:cubicBezTo>
                <a:close/>
                <a:moveTo>
                  <a:pt x="1434008" y="91440"/>
                </a:moveTo>
                <a:cubicBezTo>
                  <a:pt x="1459916" y="91440"/>
                  <a:pt x="1483157" y="97613"/>
                  <a:pt x="1503731" y="109957"/>
                </a:cubicBezTo>
                <a:cubicBezTo>
                  <a:pt x="1524305" y="122301"/>
                  <a:pt x="1540460" y="139599"/>
                  <a:pt x="1552194" y="161849"/>
                </a:cubicBezTo>
                <a:cubicBezTo>
                  <a:pt x="1563929" y="184100"/>
                  <a:pt x="1569797" y="209703"/>
                  <a:pt x="1569797" y="238659"/>
                </a:cubicBezTo>
                <a:cubicBezTo>
                  <a:pt x="1569797" y="267615"/>
                  <a:pt x="1563929" y="293218"/>
                  <a:pt x="1552194" y="315468"/>
                </a:cubicBezTo>
                <a:cubicBezTo>
                  <a:pt x="1540460" y="337719"/>
                  <a:pt x="1524305" y="354940"/>
                  <a:pt x="1503731" y="367132"/>
                </a:cubicBezTo>
                <a:cubicBezTo>
                  <a:pt x="1483157" y="379324"/>
                  <a:pt x="1459916" y="385420"/>
                  <a:pt x="1434008" y="385420"/>
                </a:cubicBezTo>
                <a:cubicBezTo>
                  <a:pt x="1408100" y="385420"/>
                  <a:pt x="1384783" y="379324"/>
                  <a:pt x="1364057" y="367132"/>
                </a:cubicBezTo>
                <a:cubicBezTo>
                  <a:pt x="1343330" y="354940"/>
                  <a:pt x="1327176" y="337719"/>
                  <a:pt x="1315593" y="315468"/>
                </a:cubicBezTo>
                <a:cubicBezTo>
                  <a:pt x="1304011" y="293218"/>
                  <a:pt x="1298220" y="267615"/>
                  <a:pt x="1298220" y="238659"/>
                </a:cubicBezTo>
                <a:cubicBezTo>
                  <a:pt x="1298220" y="209703"/>
                  <a:pt x="1304011" y="184100"/>
                  <a:pt x="1315593" y="161849"/>
                </a:cubicBezTo>
                <a:cubicBezTo>
                  <a:pt x="1327176" y="139599"/>
                  <a:pt x="1343330" y="122301"/>
                  <a:pt x="1364057" y="109957"/>
                </a:cubicBezTo>
                <a:cubicBezTo>
                  <a:pt x="1384783" y="97613"/>
                  <a:pt x="1408100" y="91440"/>
                  <a:pt x="1434008" y="91440"/>
                </a:cubicBezTo>
                <a:close/>
                <a:moveTo>
                  <a:pt x="760553" y="91440"/>
                </a:moveTo>
                <a:cubicBezTo>
                  <a:pt x="769392" y="91440"/>
                  <a:pt x="775488" y="92507"/>
                  <a:pt x="778841" y="94641"/>
                </a:cubicBezTo>
                <a:lnTo>
                  <a:pt x="778841" y="153620"/>
                </a:lnTo>
                <a:cubicBezTo>
                  <a:pt x="771525" y="152400"/>
                  <a:pt x="764668" y="151791"/>
                  <a:pt x="758267" y="151791"/>
                </a:cubicBezTo>
                <a:cubicBezTo>
                  <a:pt x="737845" y="151791"/>
                  <a:pt x="721386" y="158192"/>
                  <a:pt x="708889" y="170993"/>
                </a:cubicBezTo>
                <a:cubicBezTo>
                  <a:pt x="696392" y="183795"/>
                  <a:pt x="690144" y="202083"/>
                  <a:pt x="690144" y="225857"/>
                </a:cubicBezTo>
                <a:lnTo>
                  <a:pt x="690144" y="379019"/>
                </a:lnTo>
                <a:lnTo>
                  <a:pt x="623850" y="379019"/>
                </a:lnTo>
                <a:lnTo>
                  <a:pt x="623850" y="162306"/>
                </a:lnTo>
                <a:cubicBezTo>
                  <a:pt x="623850" y="136094"/>
                  <a:pt x="623088" y="114605"/>
                  <a:pt x="621564" y="97841"/>
                </a:cubicBezTo>
                <a:lnTo>
                  <a:pt x="679171" y="97841"/>
                </a:lnTo>
                <a:cubicBezTo>
                  <a:pt x="680695" y="106985"/>
                  <a:pt x="681609" y="121920"/>
                  <a:pt x="681914" y="142647"/>
                </a:cubicBezTo>
                <a:cubicBezTo>
                  <a:pt x="690449" y="125883"/>
                  <a:pt x="701421" y="113157"/>
                  <a:pt x="714833" y="104471"/>
                </a:cubicBezTo>
                <a:cubicBezTo>
                  <a:pt x="728244" y="95784"/>
                  <a:pt x="743484" y="91440"/>
                  <a:pt x="760553" y="91440"/>
                </a:cubicBezTo>
                <a:close/>
                <a:moveTo>
                  <a:pt x="433883" y="91440"/>
                </a:moveTo>
                <a:cubicBezTo>
                  <a:pt x="459791" y="91440"/>
                  <a:pt x="483032" y="97613"/>
                  <a:pt x="503606" y="109957"/>
                </a:cubicBezTo>
                <a:cubicBezTo>
                  <a:pt x="524180" y="122301"/>
                  <a:pt x="540335" y="139599"/>
                  <a:pt x="552069" y="161849"/>
                </a:cubicBezTo>
                <a:cubicBezTo>
                  <a:pt x="563804" y="184100"/>
                  <a:pt x="569672" y="209703"/>
                  <a:pt x="569672" y="238659"/>
                </a:cubicBezTo>
                <a:cubicBezTo>
                  <a:pt x="569672" y="267615"/>
                  <a:pt x="563804" y="293218"/>
                  <a:pt x="552069" y="315468"/>
                </a:cubicBezTo>
                <a:cubicBezTo>
                  <a:pt x="540335" y="337719"/>
                  <a:pt x="524180" y="354940"/>
                  <a:pt x="503606" y="367132"/>
                </a:cubicBezTo>
                <a:cubicBezTo>
                  <a:pt x="483032" y="379324"/>
                  <a:pt x="459791" y="385420"/>
                  <a:pt x="433883" y="385420"/>
                </a:cubicBezTo>
                <a:cubicBezTo>
                  <a:pt x="407975" y="385420"/>
                  <a:pt x="384658" y="379324"/>
                  <a:pt x="363932" y="367132"/>
                </a:cubicBezTo>
                <a:cubicBezTo>
                  <a:pt x="343205" y="354940"/>
                  <a:pt x="327051" y="337719"/>
                  <a:pt x="315468" y="315468"/>
                </a:cubicBezTo>
                <a:cubicBezTo>
                  <a:pt x="303886" y="293218"/>
                  <a:pt x="298095" y="267615"/>
                  <a:pt x="298095" y="238659"/>
                </a:cubicBezTo>
                <a:cubicBezTo>
                  <a:pt x="298095" y="209703"/>
                  <a:pt x="303886" y="184100"/>
                  <a:pt x="315468" y="161849"/>
                </a:cubicBezTo>
                <a:cubicBezTo>
                  <a:pt x="327051" y="139599"/>
                  <a:pt x="343205" y="122301"/>
                  <a:pt x="363932" y="109957"/>
                </a:cubicBezTo>
                <a:cubicBezTo>
                  <a:pt x="384658" y="97613"/>
                  <a:pt x="407975" y="91440"/>
                  <a:pt x="433883" y="91440"/>
                </a:cubicBezTo>
                <a:close/>
                <a:moveTo>
                  <a:pt x="939318" y="0"/>
                </a:moveTo>
                <a:lnTo>
                  <a:pt x="1020242" y="0"/>
                </a:lnTo>
                <a:lnTo>
                  <a:pt x="1105281" y="172365"/>
                </a:lnTo>
                <a:lnTo>
                  <a:pt x="1190321" y="0"/>
                </a:lnTo>
                <a:lnTo>
                  <a:pt x="1268045" y="0"/>
                </a:lnTo>
                <a:lnTo>
                  <a:pt x="1139571" y="229058"/>
                </a:lnTo>
                <a:lnTo>
                  <a:pt x="1139571" y="379019"/>
                </a:lnTo>
                <a:lnTo>
                  <a:pt x="1067791" y="379019"/>
                </a:lnTo>
                <a:lnTo>
                  <a:pt x="1067791" y="229515"/>
                </a:lnTo>
                <a:close/>
                <a:moveTo>
                  <a:pt x="25604" y="0"/>
                </a:moveTo>
                <a:lnTo>
                  <a:pt x="253746" y="0"/>
                </a:lnTo>
                <a:lnTo>
                  <a:pt x="253746" y="60351"/>
                </a:lnTo>
                <a:lnTo>
                  <a:pt x="97384" y="60351"/>
                </a:lnTo>
                <a:lnTo>
                  <a:pt x="97384" y="155448"/>
                </a:lnTo>
                <a:lnTo>
                  <a:pt x="243231" y="155448"/>
                </a:lnTo>
                <a:lnTo>
                  <a:pt x="243231" y="215799"/>
                </a:lnTo>
                <a:lnTo>
                  <a:pt x="97384" y="215799"/>
                </a:lnTo>
                <a:lnTo>
                  <a:pt x="97384" y="379019"/>
                </a:lnTo>
                <a:lnTo>
                  <a:pt x="25604" y="379019"/>
                </a:lnTo>
                <a:close/>
              </a:path>
            </a:pathLst>
          </a:custGeom>
          <a:solidFill>
            <a:srgbClr val="1181E9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noAutofit/>
          </a:bodyPr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3600" b="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OPPOSans H" panose="00020600040101010101" pitchFamily="18" charset="-122"/>
            </a:endParaRPr>
          </a:p>
        </p:txBody>
      </p:sp>
      <p:pic>
        <p:nvPicPr>
          <p:cNvPr id="27" name="图片 26" descr="蓝色"/>
          <p:cNvPicPr>
            <a:picLocks noChangeAspect="1"/>
          </p:cNvPicPr>
          <p:nvPr userDrawn="1">
            <p:custDataLst>
              <p:tags r:id="rId5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10284460" y="383540"/>
            <a:ext cx="1101090" cy="36576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20" Type="http://schemas.openxmlformats.org/officeDocument/2006/relationships/slideLayout" Target="../slideLayouts/slideLayout20.xml"/><Relationship Id="rId2" Type="http://schemas.openxmlformats.org/officeDocument/2006/relationships/slideLayout" Target="../slideLayouts/slideLayout2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0.xml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9" Type="http://schemas.openxmlformats.org/officeDocument/2006/relationships/tags" Target="../tags/tag51.xml"/><Relationship Id="rId8" Type="http://schemas.openxmlformats.org/officeDocument/2006/relationships/tags" Target="../tags/tag50.xml"/><Relationship Id="rId7" Type="http://schemas.openxmlformats.org/officeDocument/2006/relationships/tags" Target="../tags/tag49.xml"/><Relationship Id="rId6" Type="http://schemas.openxmlformats.org/officeDocument/2006/relationships/tags" Target="../tags/tag48.xml"/><Relationship Id="rId5" Type="http://schemas.openxmlformats.org/officeDocument/2006/relationships/tags" Target="../tags/tag47.xml"/><Relationship Id="rId4" Type="http://schemas.openxmlformats.org/officeDocument/2006/relationships/tags" Target="../tags/tag46.xml"/><Relationship Id="rId3" Type="http://schemas.openxmlformats.org/officeDocument/2006/relationships/tags" Target="../tags/tag45.xml"/><Relationship Id="rId2" Type="http://schemas.openxmlformats.org/officeDocument/2006/relationships/tags" Target="../tags/tag44.xml"/><Relationship Id="rId12" Type="http://schemas.openxmlformats.org/officeDocument/2006/relationships/slideLayout" Target="../slideLayouts/slideLayout7.xml"/><Relationship Id="rId11" Type="http://schemas.openxmlformats.org/officeDocument/2006/relationships/tags" Target="../tags/tag53.xml"/><Relationship Id="rId10" Type="http://schemas.openxmlformats.org/officeDocument/2006/relationships/tags" Target="../tags/tag52.xml"/><Relationship Id="rId1" Type="http://schemas.openxmlformats.org/officeDocument/2006/relationships/tags" Target="../tags/tag43.xml"/></Relationships>
</file>

<file path=ppt/slides/_rels/slide11.xml.rels><?xml version="1.0" encoding="UTF-8" standalone="yes"?>
<Relationships xmlns="http://schemas.openxmlformats.org/package/2006/relationships"><Relationship Id="rId9" Type="http://schemas.openxmlformats.org/officeDocument/2006/relationships/tags" Target="../tags/tag62.xml"/><Relationship Id="rId8" Type="http://schemas.openxmlformats.org/officeDocument/2006/relationships/tags" Target="../tags/tag61.xml"/><Relationship Id="rId7" Type="http://schemas.openxmlformats.org/officeDocument/2006/relationships/tags" Target="../tags/tag60.xml"/><Relationship Id="rId6" Type="http://schemas.openxmlformats.org/officeDocument/2006/relationships/tags" Target="../tags/tag59.xml"/><Relationship Id="rId5" Type="http://schemas.openxmlformats.org/officeDocument/2006/relationships/tags" Target="../tags/tag58.xml"/><Relationship Id="rId4" Type="http://schemas.openxmlformats.org/officeDocument/2006/relationships/tags" Target="../tags/tag57.xml"/><Relationship Id="rId3" Type="http://schemas.openxmlformats.org/officeDocument/2006/relationships/tags" Target="../tags/tag56.xml"/><Relationship Id="rId2" Type="http://schemas.openxmlformats.org/officeDocument/2006/relationships/tags" Target="../tags/tag55.xml"/><Relationship Id="rId12" Type="http://schemas.openxmlformats.org/officeDocument/2006/relationships/slideLayout" Target="../slideLayouts/slideLayout7.xml"/><Relationship Id="rId11" Type="http://schemas.openxmlformats.org/officeDocument/2006/relationships/tags" Target="../tags/tag64.xml"/><Relationship Id="rId10" Type="http://schemas.openxmlformats.org/officeDocument/2006/relationships/tags" Target="../tags/tag63.xml"/><Relationship Id="rId1" Type="http://schemas.openxmlformats.org/officeDocument/2006/relationships/tags" Target="../tags/tag54.xml"/></Relationships>
</file>

<file path=ppt/slides/_rels/slide12.xml.rels><?xml version="1.0" encoding="UTF-8" standalone="yes"?>
<Relationships xmlns="http://schemas.openxmlformats.org/package/2006/relationships"><Relationship Id="rId9" Type="http://schemas.openxmlformats.org/officeDocument/2006/relationships/tags" Target="../tags/tag73.xml"/><Relationship Id="rId8" Type="http://schemas.openxmlformats.org/officeDocument/2006/relationships/tags" Target="../tags/tag72.xml"/><Relationship Id="rId7" Type="http://schemas.openxmlformats.org/officeDocument/2006/relationships/tags" Target="../tags/tag71.xml"/><Relationship Id="rId6" Type="http://schemas.openxmlformats.org/officeDocument/2006/relationships/tags" Target="../tags/tag70.xml"/><Relationship Id="rId5" Type="http://schemas.openxmlformats.org/officeDocument/2006/relationships/tags" Target="../tags/tag69.xml"/><Relationship Id="rId4" Type="http://schemas.openxmlformats.org/officeDocument/2006/relationships/tags" Target="../tags/tag68.xml"/><Relationship Id="rId3" Type="http://schemas.openxmlformats.org/officeDocument/2006/relationships/tags" Target="../tags/tag67.xml"/><Relationship Id="rId2" Type="http://schemas.openxmlformats.org/officeDocument/2006/relationships/tags" Target="../tags/tag66.xml"/><Relationship Id="rId14" Type="http://schemas.openxmlformats.org/officeDocument/2006/relationships/slideLayout" Target="../slideLayouts/slideLayout7.xml"/><Relationship Id="rId13" Type="http://schemas.openxmlformats.org/officeDocument/2006/relationships/tags" Target="../tags/tag77.xml"/><Relationship Id="rId12" Type="http://schemas.openxmlformats.org/officeDocument/2006/relationships/tags" Target="../tags/tag76.xml"/><Relationship Id="rId11" Type="http://schemas.openxmlformats.org/officeDocument/2006/relationships/tags" Target="../tags/tag75.xml"/><Relationship Id="rId10" Type="http://schemas.openxmlformats.org/officeDocument/2006/relationships/tags" Target="../tags/tag74.xml"/><Relationship Id="rId1" Type="http://schemas.openxmlformats.org/officeDocument/2006/relationships/tags" Target="../tags/tag65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.xml"/><Relationship Id="rId7" Type="http://schemas.openxmlformats.org/officeDocument/2006/relationships/tags" Target="../tags/tag82.xml"/><Relationship Id="rId6" Type="http://schemas.openxmlformats.org/officeDocument/2006/relationships/image" Target="../media/image6.png"/><Relationship Id="rId5" Type="http://schemas.openxmlformats.org/officeDocument/2006/relationships/tags" Target="../tags/tag81.xml"/><Relationship Id="rId4" Type="http://schemas.openxmlformats.org/officeDocument/2006/relationships/image" Target="../media/image5.png"/><Relationship Id="rId3" Type="http://schemas.openxmlformats.org/officeDocument/2006/relationships/tags" Target="../tags/tag80.xml"/><Relationship Id="rId2" Type="http://schemas.openxmlformats.org/officeDocument/2006/relationships/tags" Target="../tags/tag79.xml"/><Relationship Id="rId1" Type="http://schemas.openxmlformats.org/officeDocument/2006/relationships/tags" Target="../tags/tag78.xml"/></Relationships>
</file>

<file path=ppt/slides/_rels/slide14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5.xml"/><Relationship Id="rId8" Type="http://schemas.openxmlformats.org/officeDocument/2006/relationships/tags" Target="../tags/tag90.xml"/><Relationship Id="rId7" Type="http://schemas.openxmlformats.org/officeDocument/2006/relationships/tags" Target="../tags/tag89.xml"/><Relationship Id="rId6" Type="http://schemas.openxmlformats.org/officeDocument/2006/relationships/tags" Target="../tags/tag88.xml"/><Relationship Id="rId5" Type="http://schemas.openxmlformats.org/officeDocument/2006/relationships/tags" Target="../tags/tag87.xml"/><Relationship Id="rId4" Type="http://schemas.openxmlformats.org/officeDocument/2006/relationships/tags" Target="../tags/tag86.xml"/><Relationship Id="rId3" Type="http://schemas.openxmlformats.org/officeDocument/2006/relationships/tags" Target="../tags/tag85.xml"/><Relationship Id="rId2" Type="http://schemas.openxmlformats.org/officeDocument/2006/relationships/tags" Target="../tags/tag84.xml"/><Relationship Id="rId1" Type="http://schemas.openxmlformats.org/officeDocument/2006/relationships/tags" Target="../tags/tag8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92.xml"/><Relationship Id="rId1" Type="http://schemas.openxmlformats.org/officeDocument/2006/relationships/tags" Target="../tags/tag9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94.xml"/><Relationship Id="rId1" Type="http://schemas.openxmlformats.org/officeDocument/2006/relationships/tags" Target="../tags/tag93.xml"/></Relationships>
</file>

<file path=ppt/slides/_rels/slide17.xml.rels><?xml version="1.0" encoding="UTF-8" standalone="yes"?>
<Relationships xmlns="http://schemas.openxmlformats.org/package/2006/relationships"><Relationship Id="rId9" Type="http://schemas.openxmlformats.org/officeDocument/2006/relationships/tags" Target="../tags/tag103.xml"/><Relationship Id="rId8" Type="http://schemas.openxmlformats.org/officeDocument/2006/relationships/tags" Target="../tags/tag102.xml"/><Relationship Id="rId7" Type="http://schemas.openxmlformats.org/officeDocument/2006/relationships/tags" Target="../tags/tag101.xml"/><Relationship Id="rId6" Type="http://schemas.openxmlformats.org/officeDocument/2006/relationships/tags" Target="../tags/tag100.xml"/><Relationship Id="rId5" Type="http://schemas.openxmlformats.org/officeDocument/2006/relationships/tags" Target="../tags/tag99.xml"/><Relationship Id="rId4" Type="http://schemas.openxmlformats.org/officeDocument/2006/relationships/tags" Target="../tags/tag98.xml"/><Relationship Id="rId3" Type="http://schemas.openxmlformats.org/officeDocument/2006/relationships/tags" Target="../tags/tag97.xml"/><Relationship Id="rId2" Type="http://schemas.openxmlformats.org/officeDocument/2006/relationships/tags" Target="../tags/tag96.xml"/><Relationship Id="rId16" Type="http://schemas.openxmlformats.org/officeDocument/2006/relationships/slideLayout" Target="../slideLayouts/slideLayout7.xml"/><Relationship Id="rId15" Type="http://schemas.openxmlformats.org/officeDocument/2006/relationships/tags" Target="../tags/tag109.xml"/><Relationship Id="rId14" Type="http://schemas.openxmlformats.org/officeDocument/2006/relationships/tags" Target="../tags/tag108.xml"/><Relationship Id="rId13" Type="http://schemas.openxmlformats.org/officeDocument/2006/relationships/tags" Target="../tags/tag107.xml"/><Relationship Id="rId12" Type="http://schemas.openxmlformats.org/officeDocument/2006/relationships/tags" Target="../tags/tag106.xml"/><Relationship Id="rId11" Type="http://schemas.openxmlformats.org/officeDocument/2006/relationships/tags" Target="../tags/tag105.xml"/><Relationship Id="rId10" Type="http://schemas.openxmlformats.org/officeDocument/2006/relationships/tags" Target="../tags/tag104.xml"/><Relationship Id="rId1" Type="http://schemas.openxmlformats.org/officeDocument/2006/relationships/tags" Target="../tags/tag95.xml"/></Relationships>
</file>

<file path=ppt/slides/_rels/slide18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5.xml"/><Relationship Id="rId8" Type="http://schemas.openxmlformats.org/officeDocument/2006/relationships/tags" Target="../tags/tag117.xml"/><Relationship Id="rId7" Type="http://schemas.openxmlformats.org/officeDocument/2006/relationships/tags" Target="../tags/tag116.xml"/><Relationship Id="rId6" Type="http://schemas.openxmlformats.org/officeDocument/2006/relationships/tags" Target="../tags/tag115.xml"/><Relationship Id="rId5" Type="http://schemas.openxmlformats.org/officeDocument/2006/relationships/tags" Target="../tags/tag114.xml"/><Relationship Id="rId4" Type="http://schemas.openxmlformats.org/officeDocument/2006/relationships/tags" Target="../tags/tag113.xml"/><Relationship Id="rId3" Type="http://schemas.openxmlformats.org/officeDocument/2006/relationships/tags" Target="../tags/tag112.xml"/><Relationship Id="rId2" Type="http://schemas.openxmlformats.org/officeDocument/2006/relationships/tags" Target="../tags/tag111.xml"/><Relationship Id="rId1" Type="http://schemas.openxmlformats.org/officeDocument/2006/relationships/tags" Target="../tags/tag110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119.xml"/><Relationship Id="rId1" Type="http://schemas.openxmlformats.org/officeDocument/2006/relationships/tags" Target="../tags/tag1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16.xml"/><Relationship Id="rId1" Type="http://schemas.openxmlformats.org/officeDocument/2006/relationships/tags" Target="../tags/tag15.xml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5.xml"/><Relationship Id="rId8" Type="http://schemas.openxmlformats.org/officeDocument/2006/relationships/tags" Target="../tags/tag24.xml"/><Relationship Id="rId7" Type="http://schemas.openxmlformats.org/officeDocument/2006/relationships/tags" Target="../tags/tag23.xml"/><Relationship Id="rId6" Type="http://schemas.openxmlformats.org/officeDocument/2006/relationships/tags" Target="../tags/tag22.xml"/><Relationship Id="rId5" Type="http://schemas.openxmlformats.org/officeDocument/2006/relationships/tags" Target="../tags/tag21.xml"/><Relationship Id="rId4" Type="http://schemas.openxmlformats.org/officeDocument/2006/relationships/tags" Target="../tags/tag20.xml"/><Relationship Id="rId3" Type="http://schemas.openxmlformats.org/officeDocument/2006/relationships/tags" Target="../tags/tag19.xml"/><Relationship Id="rId2" Type="http://schemas.openxmlformats.org/officeDocument/2006/relationships/tags" Target="../tags/tag18.xml"/><Relationship Id="rId1" Type="http://schemas.openxmlformats.org/officeDocument/2006/relationships/tags" Target="../tags/tag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25.xml"/></Relationships>
</file>

<file path=ppt/slides/_rels/slide6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2.png"/><Relationship Id="rId3" Type="http://schemas.openxmlformats.org/officeDocument/2006/relationships/tags" Target="../tags/tag28.xml"/><Relationship Id="rId2" Type="http://schemas.openxmlformats.org/officeDocument/2006/relationships/tags" Target="../tags/tag27.xml"/><Relationship Id="rId1" Type="http://schemas.openxmlformats.org/officeDocument/2006/relationships/tags" Target="../tags/tag26.xml"/></Relationships>
</file>

<file path=ppt/slides/_rels/slide7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3.png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tags" Target="../tags/tag29.xml"/></Relationships>
</file>

<file path=ppt/slides/_rels/slide8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4.png"/><Relationship Id="rId3" Type="http://schemas.openxmlformats.org/officeDocument/2006/relationships/tags" Target="../tags/tag34.xml"/><Relationship Id="rId2" Type="http://schemas.openxmlformats.org/officeDocument/2006/relationships/tags" Target="../tags/tag33.xml"/><Relationship Id="rId1" Type="http://schemas.openxmlformats.org/officeDocument/2006/relationships/tags" Target="../tags/tag32.xml"/></Relationships>
</file>

<file path=ppt/slides/_rels/slide9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5.xml"/><Relationship Id="rId8" Type="http://schemas.openxmlformats.org/officeDocument/2006/relationships/tags" Target="../tags/tag42.xml"/><Relationship Id="rId7" Type="http://schemas.openxmlformats.org/officeDocument/2006/relationships/tags" Target="../tags/tag41.xml"/><Relationship Id="rId6" Type="http://schemas.openxmlformats.org/officeDocument/2006/relationships/tags" Target="../tags/tag40.xml"/><Relationship Id="rId5" Type="http://schemas.openxmlformats.org/officeDocument/2006/relationships/tags" Target="../tags/tag39.xml"/><Relationship Id="rId4" Type="http://schemas.openxmlformats.org/officeDocument/2006/relationships/tags" Target="../tags/tag38.xml"/><Relationship Id="rId3" Type="http://schemas.openxmlformats.org/officeDocument/2006/relationships/tags" Target="../tags/tag37.xml"/><Relationship Id="rId2" Type="http://schemas.openxmlformats.org/officeDocument/2006/relationships/tags" Target="../tags/tag36.xml"/><Relationship Id="rId1" Type="http://schemas.openxmlformats.org/officeDocument/2006/relationships/tags" Target="../tags/tag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1850390" y="3788410"/>
            <a:ext cx="8491220" cy="8604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5000">
                <a:solidFill>
                  <a:srgbClr val="1181E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深圳市启灵图像科技有限公司</a:t>
            </a:r>
            <a:endParaRPr lang="zh-CN" altLang="en-US" sz="5000">
              <a:solidFill>
                <a:srgbClr val="1181E9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649980" y="4648835"/>
            <a:ext cx="4892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dirty="0" smtClean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Shenzhen Kirin </a:t>
            </a:r>
            <a:r>
              <a:rPr lang="en-US" altLang="zh-CN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Image Technology Co., Ltd. </a:t>
            </a:r>
            <a:endParaRPr lang="zh-CN" altLang="en-US"/>
          </a:p>
        </p:txBody>
      </p:sp>
      <p:pic>
        <p:nvPicPr>
          <p:cNvPr id="4" name="图片 3" descr="蓝色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482340" y="1840865"/>
            <a:ext cx="5852160" cy="1947545"/>
          </a:xfrm>
          <a:prstGeom prst="rect">
            <a:avLst/>
          </a:prstGeom>
        </p:spPr>
      </p:pic>
    </p:spTree>
  </p:cSld>
  <p:clrMapOvr>
    <a:masterClrMapping/>
  </p:clrMapOvr>
  <p:transition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0.0273148 L 0 0 " pathEditMode="relative" rAng="0" ptsTypes="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" dur="6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8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2" grpId="1"/>
      <p:bldP spid="3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框 8"/>
          <p:cNvSpPr txBox="1"/>
          <p:nvPr>
            <p:custDataLst>
              <p:tags r:id="rId1"/>
            </p:custDataLst>
          </p:nvPr>
        </p:nvSpPr>
        <p:spPr>
          <a:xfrm>
            <a:off x="603250" y="340149"/>
            <a:ext cx="2133600" cy="43053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p>
            <a:r>
              <a:rPr lang="zh-CN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产品注册</a:t>
            </a:r>
            <a:r>
              <a:rPr lang="zh-CN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流程</a:t>
            </a:r>
            <a:endParaRPr lang="zh-CN" altLang="en-US" sz="28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603250" y="4055745"/>
            <a:ext cx="10527030" cy="187452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indent="322580">
              <a:lnSpc>
                <a:spcPct val="150000"/>
              </a:lnSpc>
            </a:pPr>
            <a:r>
              <a:rPr lang="zh-CN" altLang="en-US" spc="35" dirty="0">
                <a:effectLst/>
                <a:latin typeface="+mn-ea"/>
                <a:cs typeface="Times New Roman" panose="02020603050405020304" pitchFamily="18" charset="0"/>
                <a:sym typeface="+mn-ea"/>
              </a:rPr>
              <a:t>注意：</a:t>
            </a:r>
            <a:endParaRPr lang="en-US" spc="35" dirty="0">
              <a:effectLst/>
              <a:latin typeface="+mn-ea"/>
              <a:cs typeface="Times New Roman" panose="02020603050405020304" pitchFamily="18" charset="0"/>
              <a:sym typeface="+mn-ea"/>
            </a:endParaRPr>
          </a:p>
          <a:p>
            <a:pPr indent="322580">
              <a:lnSpc>
                <a:spcPct val="150000"/>
              </a:lnSpc>
            </a:pPr>
            <a:r>
              <a:rPr lang="en-US" spc="35" dirty="0">
                <a:effectLst/>
                <a:latin typeface="+mn-ea"/>
                <a:cs typeface="Times New Roman" panose="02020603050405020304" pitchFamily="18" charset="0"/>
                <a:sym typeface="+mn-ea"/>
              </a:rPr>
              <a:t>1</a:t>
            </a:r>
            <a:r>
              <a:rPr lang="zh-CN" altLang="en-US" spc="35" dirty="0">
                <a:effectLst/>
                <a:latin typeface="+mn-ea"/>
                <a:cs typeface="Times New Roman" panose="02020603050405020304" pitchFamily="18" charset="0"/>
                <a:sym typeface="+mn-ea"/>
              </a:rPr>
              <a:t>、因为产品没有治具固定，每次来料位置角度变化较大，需要先定位才能进行后续检测，</a:t>
            </a:r>
            <a:r>
              <a:rPr lang="zh-CN" altLang="en-US" spc="35" dirty="0">
                <a:effectLst/>
                <a:latin typeface="+mn-ea"/>
                <a:cs typeface="Times New Roman" panose="02020603050405020304" pitchFamily="18" charset="0"/>
                <a:sym typeface="+mn-ea"/>
              </a:rPr>
              <a:t>所以需要增加创建模板的</a:t>
            </a:r>
            <a:r>
              <a:rPr lang="zh-CN" altLang="en-US" spc="35" dirty="0">
                <a:effectLst/>
                <a:latin typeface="+mn-ea"/>
                <a:cs typeface="Times New Roman" panose="02020603050405020304" pitchFamily="18" charset="0"/>
                <a:sym typeface="+mn-ea"/>
              </a:rPr>
              <a:t>步骤；</a:t>
            </a:r>
            <a:endParaRPr lang="zh-CN" altLang="en-US" spc="35" dirty="0">
              <a:effectLst/>
              <a:latin typeface="+mn-ea"/>
              <a:cs typeface="Times New Roman" panose="02020603050405020304" pitchFamily="18" charset="0"/>
              <a:sym typeface="+mn-ea"/>
            </a:endParaRPr>
          </a:p>
          <a:p>
            <a:pPr indent="322580">
              <a:lnSpc>
                <a:spcPct val="150000"/>
              </a:lnSpc>
            </a:pPr>
            <a:r>
              <a:rPr lang="en-US" altLang="zh-CN" spc="35" dirty="0">
                <a:effectLst/>
                <a:latin typeface="+mn-ea"/>
                <a:cs typeface="Times New Roman" panose="02020603050405020304" pitchFamily="18" charset="0"/>
                <a:sym typeface="+mn-ea"/>
              </a:rPr>
              <a:t>2</a:t>
            </a:r>
            <a:r>
              <a:rPr lang="zh-CN" altLang="en-US" spc="35" dirty="0">
                <a:effectLst/>
                <a:latin typeface="+mn-ea"/>
                <a:cs typeface="Times New Roman" panose="02020603050405020304" pitchFamily="18" charset="0"/>
                <a:sym typeface="+mn-ea"/>
              </a:rPr>
              <a:t>、产品定位模板以零件</a:t>
            </a:r>
            <a:r>
              <a:rPr lang="en-US" altLang="zh-CN" spc="35" dirty="0">
                <a:effectLst/>
                <a:latin typeface="+mn-ea"/>
                <a:cs typeface="Times New Roman" panose="02020603050405020304" pitchFamily="18" charset="0"/>
                <a:sym typeface="+mn-ea"/>
              </a:rPr>
              <a:t>ID</a:t>
            </a:r>
            <a:r>
              <a:rPr lang="zh-CN" altLang="en-US" spc="35" dirty="0">
                <a:effectLst/>
                <a:latin typeface="+mn-ea"/>
                <a:cs typeface="Times New Roman" panose="02020603050405020304" pitchFamily="18" charset="0"/>
                <a:sym typeface="+mn-ea"/>
              </a:rPr>
              <a:t>命名。</a:t>
            </a:r>
            <a:endParaRPr lang="zh-CN" altLang="en-US" spc="35" dirty="0">
              <a:effectLst/>
              <a:latin typeface="+mn-ea"/>
              <a:cs typeface="Times New Roman" panose="02020603050405020304" pitchFamily="18" charset="0"/>
              <a:sym typeface="+mn-ea"/>
            </a:endParaRPr>
          </a:p>
          <a:p>
            <a:pPr indent="322580">
              <a:lnSpc>
                <a:spcPct val="150000"/>
              </a:lnSpc>
            </a:pPr>
            <a:endParaRPr lang="zh-CN" altLang="en-US" spc="35" dirty="0">
              <a:effectLst/>
              <a:latin typeface="+mn-ea"/>
              <a:cs typeface="Times New Roman" panose="02020603050405020304" pitchFamily="18" charset="0"/>
              <a:sym typeface="+mn-ea"/>
            </a:endParaRPr>
          </a:p>
        </p:txBody>
      </p:sp>
      <p:grpSp>
        <p:nvGrpSpPr>
          <p:cNvPr id="23" name="组合 22"/>
          <p:cNvGrpSpPr/>
          <p:nvPr/>
        </p:nvGrpSpPr>
        <p:grpSpPr>
          <a:xfrm>
            <a:off x="718820" y="1615440"/>
            <a:ext cx="10955655" cy="1596390"/>
            <a:chOff x="1132" y="2544"/>
            <a:chExt cx="17253" cy="2514"/>
          </a:xfrm>
        </p:grpSpPr>
        <p:sp>
          <p:nvSpPr>
            <p:cNvPr id="4" name="矩形 3"/>
            <p:cNvSpPr/>
            <p:nvPr>
              <p:custDataLst>
                <p:tags r:id="rId3"/>
              </p:custDataLst>
            </p:nvPr>
          </p:nvSpPr>
          <p:spPr>
            <a:xfrm>
              <a:off x="1132" y="2544"/>
              <a:ext cx="2601" cy="894"/>
            </a:xfrm>
            <a:prstGeom prst="rect">
              <a:avLst/>
            </a:prstGeom>
            <a:solidFill>
              <a:srgbClr val="298DEF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600"/>
                <a:t>扫码获取零件</a:t>
              </a:r>
              <a:r>
                <a:rPr lang="en-US" altLang="zh-CN" sz="1600"/>
                <a:t>ID</a:t>
              </a:r>
              <a:endParaRPr lang="en-US" altLang="zh-CN" sz="1600"/>
            </a:p>
          </p:txBody>
        </p:sp>
        <p:sp>
          <p:nvSpPr>
            <p:cNvPr id="5" name="矩形 4"/>
            <p:cNvSpPr/>
            <p:nvPr>
              <p:custDataLst>
                <p:tags r:id="rId4"/>
              </p:custDataLst>
            </p:nvPr>
          </p:nvSpPr>
          <p:spPr>
            <a:xfrm>
              <a:off x="1132" y="4164"/>
              <a:ext cx="2601" cy="894"/>
            </a:xfrm>
            <a:prstGeom prst="rect">
              <a:avLst/>
            </a:prstGeom>
            <a:solidFill>
              <a:srgbClr val="298DEF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600">
                  <a:sym typeface="+mn-ea"/>
                </a:rPr>
                <a:t>展示</a:t>
              </a:r>
              <a:r>
                <a:rPr lang="zh-CN" altLang="en-US" sz="1600"/>
                <a:t>零件</a:t>
              </a:r>
              <a:r>
                <a:rPr lang="en-US" altLang="zh-CN" sz="1600"/>
                <a:t>ID</a:t>
              </a:r>
              <a:endParaRPr lang="en-US" altLang="zh-CN" sz="1600"/>
            </a:p>
          </p:txBody>
        </p:sp>
        <p:sp>
          <p:nvSpPr>
            <p:cNvPr id="6" name="矩形 5"/>
            <p:cNvSpPr/>
            <p:nvPr>
              <p:custDataLst>
                <p:tags r:id="rId5"/>
              </p:custDataLst>
            </p:nvPr>
          </p:nvSpPr>
          <p:spPr>
            <a:xfrm>
              <a:off x="4337" y="2544"/>
              <a:ext cx="2216" cy="894"/>
            </a:xfrm>
            <a:prstGeom prst="rect">
              <a:avLst/>
            </a:prstGeom>
            <a:solidFill>
              <a:srgbClr val="298DEF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600"/>
                <a:t>产品注册</a:t>
              </a:r>
              <a:r>
                <a:rPr lang="zh-CN" altLang="en-US" sz="1600"/>
                <a:t>按钮</a:t>
              </a:r>
              <a:endParaRPr lang="zh-CN" altLang="en-US" sz="1600"/>
            </a:p>
          </p:txBody>
        </p:sp>
        <p:sp>
          <p:nvSpPr>
            <p:cNvPr id="7" name="矩形 6"/>
            <p:cNvSpPr/>
            <p:nvPr>
              <p:custDataLst>
                <p:tags r:id="rId6"/>
              </p:custDataLst>
            </p:nvPr>
          </p:nvSpPr>
          <p:spPr>
            <a:xfrm>
              <a:off x="7157" y="2544"/>
              <a:ext cx="2354" cy="894"/>
            </a:xfrm>
            <a:prstGeom prst="rect">
              <a:avLst/>
            </a:prstGeom>
            <a:solidFill>
              <a:srgbClr val="298DEF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600"/>
                <a:t>获取零件</a:t>
              </a:r>
              <a:r>
                <a:rPr lang="zh-CN" altLang="en-US" sz="1600"/>
                <a:t>图像</a:t>
              </a:r>
              <a:endParaRPr lang="zh-CN" altLang="en-US" sz="1600"/>
            </a:p>
          </p:txBody>
        </p:sp>
        <p:sp>
          <p:nvSpPr>
            <p:cNvPr id="10" name="矩形 9"/>
            <p:cNvSpPr/>
            <p:nvPr>
              <p:custDataLst>
                <p:tags r:id="rId7"/>
              </p:custDataLst>
            </p:nvPr>
          </p:nvSpPr>
          <p:spPr>
            <a:xfrm>
              <a:off x="10115" y="2544"/>
              <a:ext cx="2354" cy="894"/>
            </a:xfrm>
            <a:prstGeom prst="rect">
              <a:avLst/>
            </a:prstGeom>
            <a:solidFill>
              <a:srgbClr val="298DEF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600"/>
                <a:t>创建</a:t>
              </a:r>
              <a:r>
                <a:rPr lang="zh-CN" altLang="en-US" sz="1600"/>
                <a:t>模板</a:t>
              </a:r>
              <a:endParaRPr lang="zh-CN" altLang="en-US" sz="1600"/>
            </a:p>
          </p:txBody>
        </p:sp>
        <p:sp>
          <p:nvSpPr>
            <p:cNvPr id="11" name="矩形 10"/>
            <p:cNvSpPr/>
            <p:nvPr>
              <p:custDataLst>
                <p:tags r:id="rId8"/>
              </p:custDataLst>
            </p:nvPr>
          </p:nvSpPr>
          <p:spPr>
            <a:xfrm>
              <a:off x="13073" y="2544"/>
              <a:ext cx="2354" cy="894"/>
            </a:xfrm>
            <a:prstGeom prst="rect">
              <a:avLst/>
            </a:prstGeom>
            <a:solidFill>
              <a:srgbClr val="298DEF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600"/>
                <a:t>检测孔</a:t>
              </a:r>
              <a:r>
                <a:rPr lang="zh-CN" altLang="en-US" sz="1600"/>
                <a:t>位置</a:t>
              </a:r>
              <a:endParaRPr lang="zh-CN" altLang="en-US" sz="1600"/>
            </a:p>
          </p:txBody>
        </p:sp>
        <p:sp>
          <p:nvSpPr>
            <p:cNvPr id="12" name="矩形 11"/>
            <p:cNvSpPr/>
            <p:nvPr>
              <p:custDataLst>
                <p:tags r:id="rId9"/>
              </p:custDataLst>
            </p:nvPr>
          </p:nvSpPr>
          <p:spPr>
            <a:xfrm>
              <a:off x="16031" y="2544"/>
              <a:ext cx="2354" cy="894"/>
            </a:xfrm>
            <a:prstGeom prst="rect">
              <a:avLst/>
            </a:prstGeom>
            <a:solidFill>
              <a:srgbClr val="298DEF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600"/>
                <a:t>零件信息</a:t>
              </a:r>
              <a:r>
                <a:rPr lang="zh-CN" altLang="en-US" sz="1600"/>
                <a:t>入库</a:t>
              </a:r>
              <a:endParaRPr lang="zh-CN" altLang="en-US" sz="1600"/>
            </a:p>
          </p:txBody>
        </p:sp>
        <p:sp>
          <p:nvSpPr>
            <p:cNvPr id="13" name="矩形 12"/>
            <p:cNvSpPr/>
            <p:nvPr>
              <p:custDataLst>
                <p:tags r:id="rId10"/>
              </p:custDataLst>
            </p:nvPr>
          </p:nvSpPr>
          <p:spPr>
            <a:xfrm>
              <a:off x="13073" y="4164"/>
              <a:ext cx="2354" cy="894"/>
            </a:xfrm>
            <a:prstGeom prst="rect">
              <a:avLst/>
            </a:prstGeom>
            <a:solidFill>
              <a:srgbClr val="298DEF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600"/>
                <a:t>展示零件</a:t>
              </a:r>
              <a:r>
                <a:rPr lang="zh-CN" altLang="en-US" sz="1600"/>
                <a:t>信息</a:t>
              </a:r>
              <a:endParaRPr lang="zh-CN" altLang="en-US" sz="1600"/>
            </a:p>
          </p:txBody>
        </p:sp>
        <p:cxnSp>
          <p:nvCxnSpPr>
            <p:cNvPr id="14" name="直接箭头连接符 13"/>
            <p:cNvCxnSpPr>
              <a:stCxn id="4" idx="3"/>
              <a:endCxn id="6" idx="1"/>
            </p:cNvCxnSpPr>
            <p:nvPr/>
          </p:nvCxnSpPr>
          <p:spPr>
            <a:xfrm>
              <a:off x="3733" y="2991"/>
              <a:ext cx="604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rgbClr val="FFFFFF"/>
            </a:fillRef>
            <a:effectRef idx="0">
              <a:srgbClr val="FFFFFF"/>
            </a:effectRef>
            <a:fontRef idx="minor">
              <a:schemeClr val="tx1"/>
            </a:fontRef>
          </p:style>
        </p:cxnSp>
        <p:cxnSp>
          <p:nvCxnSpPr>
            <p:cNvPr id="15" name="直接箭头连接符 14"/>
            <p:cNvCxnSpPr>
              <a:stCxn id="6" idx="3"/>
              <a:endCxn id="7" idx="1"/>
            </p:cNvCxnSpPr>
            <p:nvPr/>
          </p:nvCxnSpPr>
          <p:spPr>
            <a:xfrm>
              <a:off x="6553" y="2991"/>
              <a:ext cx="604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rgbClr val="FFFFFF"/>
            </a:fillRef>
            <a:effectRef idx="0">
              <a:srgbClr val="FFFFFF"/>
            </a:effectRef>
            <a:fontRef idx="minor">
              <a:schemeClr val="tx1"/>
            </a:fontRef>
          </p:style>
        </p:cxnSp>
        <p:cxnSp>
          <p:nvCxnSpPr>
            <p:cNvPr id="16" name="直接箭头连接符 15"/>
            <p:cNvCxnSpPr>
              <a:stCxn id="7" idx="3"/>
              <a:endCxn id="10" idx="1"/>
            </p:cNvCxnSpPr>
            <p:nvPr/>
          </p:nvCxnSpPr>
          <p:spPr>
            <a:xfrm>
              <a:off x="9511" y="2991"/>
              <a:ext cx="604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rgbClr val="FFFFFF"/>
            </a:fillRef>
            <a:effectRef idx="0">
              <a:srgbClr val="FFFFFF"/>
            </a:effectRef>
            <a:fontRef idx="minor">
              <a:schemeClr val="tx1"/>
            </a:fontRef>
          </p:style>
        </p:cxnSp>
        <p:cxnSp>
          <p:nvCxnSpPr>
            <p:cNvPr id="17" name="直接箭头连接符 16"/>
            <p:cNvCxnSpPr>
              <a:stCxn id="10" idx="3"/>
              <a:endCxn id="11" idx="1"/>
            </p:cNvCxnSpPr>
            <p:nvPr/>
          </p:nvCxnSpPr>
          <p:spPr>
            <a:xfrm>
              <a:off x="12469" y="2991"/>
              <a:ext cx="604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rgbClr val="FFFFFF"/>
            </a:fillRef>
            <a:effectRef idx="0">
              <a:srgbClr val="FFFFFF"/>
            </a:effectRef>
            <a:fontRef idx="minor">
              <a:schemeClr val="tx1"/>
            </a:fontRef>
          </p:style>
        </p:cxnSp>
        <p:cxnSp>
          <p:nvCxnSpPr>
            <p:cNvPr id="18" name="直接箭头连接符 17"/>
            <p:cNvCxnSpPr>
              <a:stCxn id="11" idx="3"/>
              <a:endCxn id="12" idx="1"/>
            </p:cNvCxnSpPr>
            <p:nvPr/>
          </p:nvCxnSpPr>
          <p:spPr>
            <a:xfrm>
              <a:off x="15427" y="2991"/>
              <a:ext cx="604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rgbClr val="FFFFFF"/>
            </a:fillRef>
            <a:effectRef idx="0">
              <a:srgbClr val="FFFFFF"/>
            </a:effectRef>
            <a:fontRef idx="minor">
              <a:schemeClr val="tx1"/>
            </a:fontRef>
          </p:style>
        </p:cxnSp>
        <p:cxnSp>
          <p:nvCxnSpPr>
            <p:cNvPr id="19" name="直接箭头连接符 18"/>
            <p:cNvCxnSpPr>
              <a:stCxn id="11" idx="2"/>
              <a:endCxn id="13" idx="0"/>
            </p:cNvCxnSpPr>
            <p:nvPr/>
          </p:nvCxnSpPr>
          <p:spPr>
            <a:xfrm>
              <a:off x="14250" y="3438"/>
              <a:ext cx="0" cy="72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rgbClr val="FFFFFF"/>
            </a:fillRef>
            <a:effectRef idx="0">
              <a:srgbClr val="FFFFFF"/>
            </a:effectRef>
            <a:fontRef idx="minor">
              <a:schemeClr val="tx1"/>
            </a:fontRef>
          </p:style>
        </p:cxnSp>
        <p:cxnSp>
          <p:nvCxnSpPr>
            <p:cNvPr id="20" name="直接箭头连接符 19"/>
            <p:cNvCxnSpPr>
              <a:stCxn id="4" idx="2"/>
              <a:endCxn id="5" idx="0"/>
            </p:cNvCxnSpPr>
            <p:nvPr/>
          </p:nvCxnSpPr>
          <p:spPr>
            <a:xfrm>
              <a:off x="2433" y="3438"/>
              <a:ext cx="0" cy="72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rgbClr val="FFFFFF"/>
            </a:fillRef>
            <a:effectRef idx="0">
              <a:srgbClr val="FFFFFF"/>
            </a:effectRef>
            <a:fontRef idx="minor">
              <a:schemeClr val="tx1"/>
            </a:fontRef>
          </p:style>
        </p:cxnSp>
        <p:sp>
          <p:nvSpPr>
            <p:cNvPr id="21" name="矩形 20"/>
            <p:cNvSpPr/>
            <p:nvPr>
              <p:custDataLst>
                <p:tags r:id="rId11"/>
              </p:custDataLst>
            </p:nvPr>
          </p:nvSpPr>
          <p:spPr>
            <a:xfrm>
              <a:off x="10115" y="4164"/>
              <a:ext cx="2354" cy="894"/>
            </a:xfrm>
            <a:prstGeom prst="rect">
              <a:avLst/>
            </a:prstGeom>
            <a:solidFill>
              <a:srgbClr val="298DEF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600"/>
                <a:t>保存模板</a:t>
              </a:r>
              <a:r>
                <a:rPr lang="zh-CN" altLang="en-US" sz="1600"/>
                <a:t>信息</a:t>
              </a:r>
              <a:endParaRPr lang="zh-CN" altLang="en-US" sz="1600"/>
            </a:p>
          </p:txBody>
        </p:sp>
        <p:cxnSp>
          <p:nvCxnSpPr>
            <p:cNvPr id="22" name="直接箭头连接符 21"/>
            <p:cNvCxnSpPr>
              <a:stCxn id="10" idx="2"/>
              <a:endCxn id="21" idx="0"/>
            </p:cNvCxnSpPr>
            <p:nvPr/>
          </p:nvCxnSpPr>
          <p:spPr>
            <a:xfrm>
              <a:off x="11292" y="3438"/>
              <a:ext cx="0" cy="72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rgbClr val="FFFFFF"/>
            </a:fillRef>
            <a:effectRef idx="0">
              <a:srgbClr val="FFFFFF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框 8"/>
          <p:cNvSpPr txBox="1"/>
          <p:nvPr>
            <p:custDataLst>
              <p:tags r:id="rId1"/>
            </p:custDataLst>
          </p:nvPr>
        </p:nvSpPr>
        <p:spPr>
          <a:xfrm>
            <a:off x="603250" y="340149"/>
            <a:ext cx="2133600" cy="43053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p>
            <a:r>
              <a:rPr lang="zh-CN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产品</a:t>
            </a:r>
            <a:r>
              <a:rPr lang="zh-CN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切换流程</a:t>
            </a:r>
            <a:endParaRPr lang="zh-CN" altLang="en-US" sz="28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603250" y="4055745"/>
            <a:ext cx="10527030" cy="187452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indent="322580">
              <a:lnSpc>
                <a:spcPct val="150000"/>
              </a:lnSpc>
            </a:pPr>
            <a:r>
              <a:rPr lang="zh-CN" altLang="en-US" spc="35" dirty="0">
                <a:effectLst/>
                <a:latin typeface="+mn-ea"/>
                <a:cs typeface="Times New Roman" panose="02020603050405020304" pitchFamily="18" charset="0"/>
                <a:sym typeface="+mn-ea"/>
              </a:rPr>
              <a:t>注意：</a:t>
            </a:r>
            <a:endParaRPr lang="en-US" spc="35" dirty="0">
              <a:effectLst/>
              <a:latin typeface="+mn-ea"/>
              <a:cs typeface="Times New Roman" panose="02020603050405020304" pitchFamily="18" charset="0"/>
              <a:sym typeface="+mn-ea"/>
            </a:endParaRPr>
          </a:p>
          <a:p>
            <a:pPr indent="322580">
              <a:lnSpc>
                <a:spcPct val="150000"/>
              </a:lnSpc>
            </a:pPr>
            <a:r>
              <a:rPr lang="en-US" spc="35" dirty="0">
                <a:effectLst/>
                <a:latin typeface="+mn-ea"/>
                <a:cs typeface="Times New Roman" panose="02020603050405020304" pitchFamily="18" charset="0"/>
                <a:sym typeface="+mn-ea"/>
              </a:rPr>
              <a:t>1</a:t>
            </a:r>
            <a:r>
              <a:rPr lang="zh-CN" altLang="en-US" spc="35" dirty="0">
                <a:effectLst/>
                <a:latin typeface="+mn-ea"/>
                <a:cs typeface="Times New Roman" panose="02020603050405020304" pitchFamily="18" charset="0"/>
                <a:sym typeface="+mn-ea"/>
              </a:rPr>
              <a:t>、根据零件</a:t>
            </a:r>
            <a:r>
              <a:rPr lang="en-US" altLang="zh-CN" spc="35" dirty="0">
                <a:effectLst/>
                <a:latin typeface="+mn-ea"/>
                <a:cs typeface="Times New Roman" panose="02020603050405020304" pitchFamily="18" charset="0"/>
                <a:sym typeface="+mn-ea"/>
              </a:rPr>
              <a:t>ID</a:t>
            </a:r>
            <a:r>
              <a:rPr lang="zh-CN" altLang="en-US" spc="35" dirty="0">
                <a:effectLst/>
                <a:latin typeface="+mn-ea"/>
                <a:cs typeface="Times New Roman" panose="02020603050405020304" pitchFamily="18" charset="0"/>
                <a:sym typeface="+mn-ea"/>
              </a:rPr>
              <a:t>在数据库中搜索零件，若没有找到零件需要报警</a:t>
            </a:r>
            <a:r>
              <a:rPr lang="zh-CN" altLang="en-US" spc="35" dirty="0">
                <a:effectLst/>
                <a:latin typeface="+mn-ea"/>
                <a:cs typeface="Times New Roman" panose="02020603050405020304" pitchFamily="18" charset="0"/>
                <a:sym typeface="+mn-ea"/>
              </a:rPr>
              <a:t>提示；</a:t>
            </a:r>
            <a:endParaRPr lang="zh-CN" altLang="en-US" spc="35" dirty="0">
              <a:effectLst/>
              <a:latin typeface="+mn-ea"/>
              <a:cs typeface="Times New Roman" panose="02020603050405020304" pitchFamily="18" charset="0"/>
              <a:sym typeface="+mn-ea"/>
            </a:endParaRPr>
          </a:p>
          <a:p>
            <a:pPr indent="322580">
              <a:lnSpc>
                <a:spcPct val="150000"/>
              </a:lnSpc>
            </a:pPr>
            <a:r>
              <a:rPr lang="en-US" altLang="zh-CN" spc="35" dirty="0">
                <a:effectLst/>
                <a:latin typeface="+mn-ea"/>
                <a:cs typeface="Times New Roman" panose="02020603050405020304" pitchFamily="18" charset="0"/>
                <a:sym typeface="+mn-ea"/>
              </a:rPr>
              <a:t>2</a:t>
            </a:r>
            <a:r>
              <a:rPr lang="zh-CN" altLang="en-US" spc="35" dirty="0">
                <a:effectLst/>
                <a:latin typeface="+mn-ea"/>
                <a:cs typeface="Times New Roman" panose="02020603050405020304" pitchFamily="18" charset="0"/>
                <a:sym typeface="+mn-ea"/>
              </a:rPr>
              <a:t>、</a:t>
            </a:r>
            <a:r>
              <a:rPr lang="zh-CN" altLang="en-US" spc="35" dirty="0">
                <a:effectLst/>
                <a:latin typeface="+mn-ea"/>
                <a:cs typeface="Times New Roman" panose="02020603050405020304" pitchFamily="18" charset="0"/>
                <a:sym typeface="+mn-ea"/>
              </a:rPr>
              <a:t>根据零件</a:t>
            </a:r>
            <a:r>
              <a:rPr lang="en-US" altLang="zh-CN" spc="35" dirty="0">
                <a:effectLst/>
                <a:latin typeface="+mn-ea"/>
                <a:cs typeface="Times New Roman" panose="02020603050405020304" pitchFamily="18" charset="0"/>
                <a:sym typeface="+mn-ea"/>
              </a:rPr>
              <a:t>ID</a:t>
            </a:r>
            <a:r>
              <a:rPr lang="zh-CN" altLang="en-US" spc="35" dirty="0">
                <a:effectLst/>
                <a:latin typeface="+mn-ea"/>
                <a:cs typeface="Times New Roman" panose="02020603050405020304" pitchFamily="18" charset="0"/>
                <a:sym typeface="+mn-ea"/>
              </a:rPr>
              <a:t>在产品定位模板库中搜索定位模板，若没有找到需要报警提示；</a:t>
            </a:r>
            <a:endParaRPr lang="zh-CN" altLang="en-US" spc="35" dirty="0">
              <a:effectLst/>
              <a:latin typeface="+mn-ea"/>
              <a:cs typeface="Times New Roman" panose="02020603050405020304" pitchFamily="18" charset="0"/>
              <a:sym typeface="+mn-ea"/>
            </a:endParaRPr>
          </a:p>
          <a:p>
            <a:pPr indent="322580">
              <a:lnSpc>
                <a:spcPct val="150000"/>
              </a:lnSpc>
            </a:pPr>
            <a:endParaRPr lang="zh-CN" altLang="en-US" spc="35" dirty="0">
              <a:effectLst/>
              <a:latin typeface="+mn-ea"/>
              <a:cs typeface="Times New Roman" panose="02020603050405020304" pitchFamily="18" charset="0"/>
              <a:sym typeface="+mn-ea"/>
            </a:endParaRPr>
          </a:p>
          <a:p>
            <a:pPr indent="322580">
              <a:lnSpc>
                <a:spcPct val="150000"/>
              </a:lnSpc>
            </a:pPr>
            <a:endParaRPr lang="zh-CN" altLang="en-US" spc="35" dirty="0">
              <a:effectLst/>
              <a:latin typeface="+mn-ea"/>
              <a:cs typeface="Times New Roman" panose="02020603050405020304" pitchFamily="18" charset="0"/>
              <a:sym typeface="+mn-ea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718820" y="1606550"/>
            <a:ext cx="10955655" cy="1605280"/>
            <a:chOff x="1132" y="2530"/>
            <a:chExt cx="17253" cy="2528"/>
          </a:xfrm>
        </p:grpSpPr>
        <p:sp>
          <p:nvSpPr>
            <p:cNvPr id="4" name="矩形 3"/>
            <p:cNvSpPr/>
            <p:nvPr>
              <p:custDataLst>
                <p:tags r:id="rId3"/>
              </p:custDataLst>
            </p:nvPr>
          </p:nvSpPr>
          <p:spPr>
            <a:xfrm>
              <a:off x="1132" y="2544"/>
              <a:ext cx="2601" cy="894"/>
            </a:xfrm>
            <a:prstGeom prst="rect">
              <a:avLst/>
            </a:prstGeom>
            <a:solidFill>
              <a:srgbClr val="298DEF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600"/>
                <a:t>扫码获取零件</a:t>
              </a:r>
              <a:r>
                <a:rPr lang="en-US" altLang="zh-CN" sz="1600"/>
                <a:t>ID</a:t>
              </a:r>
              <a:endParaRPr lang="en-US" altLang="zh-CN" sz="1600"/>
            </a:p>
          </p:txBody>
        </p:sp>
        <p:sp>
          <p:nvSpPr>
            <p:cNvPr id="5" name="矩形 4"/>
            <p:cNvSpPr/>
            <p:nvPr>
              <p:custDataLst>
                <p:tags r:id="rId4"/>
              </p:custDataLst>
            </p:nvPr>
          </p:nvSpPr>
          <p:spPr>
            <a:xfrm>
              <a:off x="1132" y="4164"/>
              <a:ext cx="2601" cy="894"/>
            </a:xfrm>
            <a:prstGeom prst="rect">
              <a:avLst/>
            </a:prstGeom>
            <a:solidFill>
              <a:srgbClr val="298DEF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600">
                  <a:sym typeface="+mn-ea"/>
                </a:rPr>
                <a:t>展示</a:t>
              </a:r>
              <a:r>
                <a:rPr lang="zh-CN" altLang="en-US" sz="1600">
                  <a:sym typeface="+mn-ea"/>
                </a:rPr>
                <a:t>零件</a:t>
              </a:r>
              <a:r>
                <a:rPr lang="en-US" altLang="zh-CN" sz="1600">
                  <a:sym typeface="+mn-ea"/>
                </a:rPr>
                <a:t>ID</a:t>
              </a:r>
              <a:endParaRPr lang="en-US" altLang="zh-CN" sz="1600"/>
            </a:p>
          </p:txBody>
        </p:sp>
        <p:sp>
          <p:nvSpPr>
            <p:cNvPr id="6" name="矩形 5"/>
            <p:cNvSpPr/>
            <p:nvPr>
              <p:custDataLst>
                <p:tags r:id="rId5"/>
              </p:custDataLst>
            </p:nvPr>
          </p:nvSpPr>
          <p:spPr>
            <a:xfrm>
              <a:off x="4337" y="2544"/>
              <a:ext cx="2216" cy="894"/>
            </a:xfrm>
            <a:prstGeom prst="rect">
              <a:avLst/>
            </a:prstGeom>
            <a:solidFill>
              <a:srgbClr val="298DEF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600"/>
                <a:t>产品切换</a:t>
              </a:r>
              <a:r>
                <a:rPr lang="zh-CN" altLang="en-US" sz="1600"/>
                <a:t>按钮</a:t>
              </a:r>
              <a:endParaRPr lang="zh-CN" altLang="en-US" sz="1600"/>
            </a:p>
          </p:txBody>
        </p:sp>
        <p:sp>
          <p:nvSpPr>
            <p:cNvPr id="7" name="矩形 6"/>
            <p:cNvSpPr/>
            <p:nvPr>
              <p:custDataLst>
                <p:tags r:id="rId6"/>
              </p:custDataLst>
            </p:nvPr>
          </p:nvSpPr>
          <p:spPr>
            <a:xfrm>
              <a:off x="7157" y="2544"/>
              <a:ext cx="2354" cy="894"/>
            </a:xfrm>
            <a:prstGeom prst="rect">
              <a:avLst/>
            </a:prstGeom>
            <a:solidFill>
              <a:srgbClr val="298DEF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600"/>
                <a:t>零件</a:t>
              </a:r>
              <a:r>
                <a:rPr lang="en-US" altLang="zh-CN" sz="1600"/>
                <a:t>ID</a:t>
              </a:r>
              <a:r>
                <a:rPr lang="zh-CN" altLang="en-US" sz="1600"/>
                <a:t>信息</a:t>
              </a:r>
              <a:r>
                <a:rPr lang="zh-CN" altLang="en-US" sz="1600"/>
                <a:t>查询</a:t>
              </a:r>
              <a:endParaRPr lang="zh-CN" altLang="en-US" sz="1600"/>
            </a:p>
          </p:txBody>
        </p:sp>
        <p:sp>
          <p:nvSpPr>
            <p:cNvPr id="11" name="矩形 10"/>
            <p:cNvSpPr/>
            <p:nvPr>
              <p:custDataLst>
                <p:tags r:id="rId7"/>
              </p:custDataLst>
            </p:nvPr>
          </p:nvSpPr>
          <p:spPr>
            <a:xfrm>
              <a:off x="13073" y="2544"/>
              <a:ext cx="2354" cy="894"/>
            </a:xfrm>
            <a:prstGeom prst="rect">
              <a:avLst/>
            </a:prstGeom>
            <a:solidFill>
              <a:srgbClr val="298DEF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600"/>
                <a:t>获取零件</a:t>
              </a:r>
              <a:r>
                <a:rPr lang="zh-CN" altLang="en-US" sz="1600"/>
                <a:t>信息</a:t>
              </a:r>
              <a:endParaRPr lang="zh-CN" altLang="en-US" sz="1600"/>
            </a:p>
          </p:txBody>
        </p:sp>
        <p:sp>
          <p:nvSpPr>
            <p:cNvPr id="12" name="矩形 11"/>
            <p:cNvSpPr/>
            <p:nvPr>
              <p:custDataLst>
                <p:tags r:id="rId8"/>
              </p:custDataLst>
            </p:nvPr>
          </p:nvSpPr>
          <p:spPr>
            <a:xfrm>
              <a:off x="16031" y="2544"/>
              <a:ext cx="2354" cy="894"/>
            </a:xfrm>
            <a:prstGeom prst="rect">
              <a:avLst/>
            </a:prstGeom>
            <a:solidFill>
              <a:srgbClr val="298DEF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600"/>
                <a:t>切换产品</a:t>
              </a:r>
              <a:r>
                <a:rPr lang="zh-CN" altLang="en-US" sz="1600"/>
                <a:t>定位模板</a:t>
              </a:r>
              <a:endParaRPr lang="zh-CN" altLang="en-US" sz="1600"/>
            </a:p>
          </p:txBody>
        </p:sp>
        <p:sp>
          <p:nvSpPr>
            <p:cNvPr id="13" name="矩形 12"/>
            <p:cNvSpPr/>
            <p:nvPr>
              <p:custDataLst>
                <p:tags r:id="rId9"/>
              </p:custDataLst>
            </p:nvPr>
          </p:nvSpPr>
          <p:spPr>
            <a:xfrm>
              <a:off x="13073" y="4164"/>
              <a:ext cx="2354" cy="894"/>
            </a:xfrm>
            <a:prstGeom prst="rect">
              <a:avLst/>
            </a:prstGeom>
            <a:solidFill>
              <a:srgbClr val="298DEF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600"/>
                <a:t>展示零件</a:t>
              </a:r>
              <a:r>
                <a:rPr lang="zh-CN" altLang="en-US" sz="1600"/>
                <a:t>信息</a:t>
              </a:r>
              <a:endParaRPr lang="zh-CN" altLang="en-US" sz="1600"/>
            </a:p>
          </p:txBody>
        </p:sp>
        <p:cxnSp>
          <p:nvCxnSpPr>
            <p:cNvPr id="14" name="直接箭头连接符 13"/>
            <p:cNvCxnSpPr>
              <a:stCxn id="4" idx="3"/>
              <a:endCxn id="6" idx="1"/>
            </p:cNvCxnSpPr>
            <p:nvPr/>
          </p:nvCxnSpPr>
          <p:spPr>
            <a:xfrm>
              <a:off x="3733" y="2991"/>
              <a:ext cx="604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rgbClr val="FFFFFF"/>
            </a:fillRef>
            <a:effectRef idx="0">
              <a:srgbClr val="FFFFFF"/>
            </a:effectRef>
            <a:fontRef idx="minor">
              <a:schemeClr val="tx1"/>
            </a:fontRef>
          </p:style>
        </p:cxnSp>
        <p:cxnSp>
          <p:nvCxnSpPr>
            <p:cNvPr id="15" name="直接箭头连接符 14"/>
            <p:cNvCxnSpPr>
              <a:stCxn id="6" idx="3"/>
              <a:endCxn id="7" idx="1"/>
            </p:cNvCxnSpPr>
            <p:nvPr/>
          </p:nvCxnSpPr>
          <p:spPr>
            <a:xfrm>
              <a:off x="6553" y="2991"/>
              <a:ext cx="604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rgbClr val="FFFFFF"/>
            </a:fillRef>
            <a:effectRef idx="0">
              <a:srgbClr val="FFFFFF"/>
            </a:effectRef>
            <a:fontRef idx="minor">
              <a:schemeClr val="tx1"/>
            </a:fontRef>
          </p:style>
        </p:cxnSp>
        <p:cxnSp>
          <p:nvCxnSpPr>
            <p:cNvPr id="16" name="直接箭头连接符 15"/>
            <p:cNvCxnSpPr>
              <a:stCxn id="7" idx="3"/>
              <a:endCxn id="2" idx="1"/>
            </p:cNvCxnSpPr>
            <p:nvPr/>
          </p:nvCxnSpPr>
          <p:spPr>
            <a:xfrm>
              <a:off x="9511" y="2991"/>
              <a:ext cx="1017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rgbClr val="FFFFFF"/>
            </a:fillRef>
            <a:effectRef idx="0">
              <a:srgbClr val="FFFFFF"/>
            </a:effectRef>
            <a:fontRef idx="minor">
              <a:schemeClr val="tx1"/>
            </a:fontRef>
          </p:style>
        </p:cxnSp>
        <p:cxnSp>
          <p:nvCxnSpPr>
            <p:cNvPr id="17" name="直接箭头连接符 16"/>
            <p:cNvCxnSpPr>
              <a:stCxn id="2" idx="3"/>
              <a:endCxn id="11" idx="1"/>
            </p:cNvCxnSpPr>
            <p:nvPr/>
          </p:nvCxnSpPr>
          <p:spPr>
            <a:xfrm>
              <a:off x="12069" y="2991"/>
              <a:ext cx="1004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rgbClr val="FFFFFF"/>
            </a:fillRef>
            <a:effectRef idx="0">
              <a:srgbClr val="FFFFFF"/>
            </a:effectRef>
            <a:fontRef idx="minor">
              <a:schemeClr val="tx1"/>
            </a:fontRef>
          </p:style>
        </p:cxnSp>
        <p:cxnSp>
          <p:nvCxnSpPr>
            <p:cNvPr id="18" name="直接箭头连接符 17"/>
            <p:cNvCxnSpPr>
              <a:stCxn id="11" idx="3"/>
              <a:endCxn id="12" idx="1"/>
            </p:cNvCxnSpPr>
            <p:nvPr/>
          </p:nvCxnSpPr>
          <p:spPr>
            <a:xfrm>
              <a:off x="15427" y="2991"/>
              <a:ext cx="604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rgbClr val="FFFFFF"/>
            </a:fillRef>
            <a:effectRef idx="0">
              <a:srgbClr val="FFFFFF"/>
            </a:effectRef>
            <a:fontRef idx="minor">
              <a:schemeClr val="tx1"/>
            </a:fontRef>
          </p:style>
        </p:cxnSp>
        <p:cxnSp>
          <p:nvCxnSpPr>
            <p:cNvPr id="19" name="直接箭头连接符 18"/>
            <p:cNvCxnSpPr/>
            <p:nvPr/>
          </p:nvCxnSpPr>
          <p:spPr>
            <a:xfrm>
              <a:off x="14250" y="3438"/>
              <a:ext cx="0" cy="72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rgbClr val="FFFFFF"/>
            </a:fillRef>
            <a:effectRef idx="0">
              <a:srgbClr val="FFFFFF"/>
            </a:effectRef>
            <a:fontRef idx="minor">
              <a:schemeClr val="tx1"/>
            </a:fontRef>
          </p:style>
        </p:cxnSp>
        <p:cxnSp>
          <p:nvCxnSpPr>
            <p:cNvPr id="20" name="直接箭头连接符 19"/>
            <p:cNvCxnSpPr>
              <a:stCxn id="4" idx="2"/>
              <a:endCxn id="5" idx="0"/>
            </p:cNvCxnSpPr>
            <p:nvPr/>
          </p:nvCxnSpPr>
          <p:spPr>
            <a:xfrm>
              <a:off x="2433" y="3438"/>
              <a:ext cx="0" cy="72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rgbClr val="FFFFFF"/>
            </a:fillRef>
            <a:effectRef idx="0">
              <a:srgbClr val="FFFFFF"/>
            </a:effectRef>
            <a:fontRef idx="minor">
              <a:schemeClr val="tx1"/>
            </a:fontRef>
          </p:style>
        </p:cxnSp>
        <p:sp>
          <p:nvSpPr>
            <p:cNvPr id="21" name="矩形 20"/>
            <p:cNvSpPr/>
            <p:nvPr>
              <p:custDataLst>
                <p:tags r:id="rId10"/>
              </p:custDataLst>
            </p:nvPr>
          </p:nvSpPr>
          <p:spPr>
            <a:xfrm>
              <a:off x="10115" y="4164"/>
              <a:ext cx="2354" cy="894"/>
            </a:xfrm>
            <a:prstGeom prst="rect">
              <a:avLst/>
            </a:prstGeom>
            <a:solidFill>
              <a:srgbClr val="298DEF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600"/>
                <a:t>未找到零件</a:t>
              </a:r>
              <a:r>
                <a:rPr lang="en-US" altLang="zh-CN" sz="1600"/>
                <a:t>ID</a:t>
              </a:r>
              <a:endParaRPr lang="en-US" altLang="zh-CN" sz="1600"/>
            </a:p>
          </p:txBody>
        </p:sp>
        <p:cxnSp>
          <p:nvCxnSpPr>
            <p:cNvPr id="22" name="直接箭头连接符 21"/>
            <p:cNvCxnSpPr>
              <a:stCxn id="10" idx="2"/>
              <a:endCxn id="21" idx="0"/>
            </p:cNvCxnSpPr>
            <p:nvPr/>
          </p:nvCxnSpPr>
          <p:spPr>
            <a:xfrm>
              <a:off x="11292" y="3438"/>
              <a:ext cx="0" cy="72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rgbClr val="FFFFFF"/>
            </a:fillRef>
            <a:effectRef idx="0">
              <a:srgbClr val="FFFFFF"/>
            </a:effectRef>
            <a:fontRef idx="minor">
              <a:schemeClr val="tx1"/>
            </a:fontRef>
          </p:style>
        </p:cxnSp>
        <p:sp>
          <p:nvSpPr>
            <p:cNvPr id="2" name="流程图: 决策 1"/>
            <p:cNvSpPr/>
            <p:nvPr/>
          </p:nvSpPr>
          <p:spPr>
            <a:xfrm>
              <a:off x="10528" y="2544"/>
              <a:ext cx="1541" cy="894"/>
            </a:xfrm>
            <a:prstGeom prst="flowChartDecision">
              <a:avLst/>
            </a:prstGeom>
            <a:solidFill>
              <a:srgbClr val="298DEF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200"/>
                <a:t>查询结果</a:t>
              </a:r>
              <a:endParaRPr lang="zh-CN" altLang="en-US" sz="1200"/>
            </a:p>
          </p:txBody>
        </p:sp>
        <p:sp>
          <p:nvSpPr>
            <p:cNvPr id="8" name="矩形 7"/>
            <p:cNvSpPr/>
            <p:nvPr/>
          </p:nvSpPr>
          <p:spPr>
            <a:xfrm>
              <a:off x="10404" y="3479"/>
              <a:ext cx="729" cy="3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C000"/>
                  </a:solidFill>
                </a14:hiddenFill>
              </a:ext>
            </a:extLst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en-US" altLang="zh-CN">
                  <a:solidFill>
                    <a:schemeClr val="tx1"/>
                  </a:solidFill>
                </a:rPr>
                <a:t>N</a:t>
              </a:r>
              <a:endParaRPr lang="en-US" altLang="zh-CN">
                <a:solidFill>
                  <a:schemeClr val="tx1"/>
                </a:solidFill>
              </a:endParaRPr>
            </a:p>
          </p:txBody>
        </p:sp>
        <p:sp>
          <p:nvSpPr>
            <p:cNvPr id="23" name="矩形 22"/>
            <p:cNvSpPr/>
            <p:nvPr/>
          </p:nvSpPr>
          <p:spPr>
            <a:xfrm>
              <a:off x="12206" y="2530"/>
              <a:ext cx="729" cy="3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C000"/>
                  </a:solidFill>
                </a14:hiddenFill>
              </a:ext>
            </a:extLst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en-US" altLang="zh-CN">
                  <a:solidFill>
                    <a:schemeClr val="tx1"/>
                  </a:solidFill>
                </a:rPr>
                <a:t>Y</a:t>
              </a:r>
              <a:endParaRPr lang="en-US" altLang="zh-CN">
                <a:solidFill>
                  <a:schemeClr val="tx1"/>
                </a:solidFill>
              </a:endParaRPr>
            </a:p>
          </p:txBody>
        </p:sp>
        <p:sp>
          <p:nvSpPr>
            <p:cNvPr id="24" name="矩形 23"/>
            <p:cNvSpPr/>
            <p:nvPr>
              <p:custDataLst>
                <p:tags r:id="rId11"/>
              </p:custDataLst>
            </p:nvPr>
          </p:nvSpPr>
          <p:spPr>
            <a:xfrm>
              <a:off x="16031" y="4164"/>
              <a:ext cx="2354" cy="894"/>
            </a:xfrm>
            <a:prstGeom prst="rect">
              <a:avLst/>
            </a:prstGeom>
            <a:solidFill>
              <a:srgbClr val="298DEF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600"/>
                <a:t>提示切换</a:t>
              </a:r>
              <a:r>
                <a:rPr lang="zh-CN" altLang="en-US" sz="1600"/>
                <a:t>成功</a:t>
              </a:r>
              <a:endParaRPr lang="zh-CN" altLang="en-US" sz="1600"/>
            </a:p>
          </p:txBody>
        </p:sp>
        <p:cxnSp>
          <p:nvCxnSpPr>
            <p:cNvPr id="25" name="直接箭头连接符 24"/>
            <p:cNvCxnSpPr/>
            <p:nvPr/>
          </p:nvCxnSpPr>
          <p:spPr>
            <a:xfrm>
              <a:off x="17208" y="3438"/>
              <a:ext cx="0" cy="72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rgbClr val="FFFFFF"/>
            </a:fillRef>
            <a:effectRef idx="0">
              <a:srgbClr val="FFFFFF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框 8"/>
          <p:cNvSpPr txBox="1"/>
          <p:nvPr>
            <p:custDataLst>
              <p:tags r:id="rId1"/>
            </p:custDataLst>
          </p:nvPr>
        </p:nvSpPr>
        <p:spPr>
          <a:xfrm>
            <a:off x="603250" y="340149"/>
            <a:ext cx="2133600" cy="43053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p>
            <a:r>
              <a:rPr lang="zh-CN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产品</a:t>
            </a:r>
            <a:r>
              <a:rPr lang="zh-CN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检测流程</a:t>
            </a:r>
            <a:endParaRPr lang="zh-CN" altLang="en-US" sz="28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603250" y="4055745"/>
            <a:ext cx="10527030" cy="187452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indent="322580">
              <a:lnSpc>
                <a:spcPct val="150000"/>
              </a:lnSpc>
            </a:pPr>
            <a:r>
              <a:rPr lang="zh-CN" altLang="en-US" spc="35" dirty="0">
                <a:effectLst/>
                <a:latin typeface="+mn-ea"/>
                <a:cs typeface="Times New Roman" panose="02020603050405020304" pitchFamily="18" charset="0"/>
                <a:sym typeface="+mn-ea"/>
              </a:rPr>
              <a:t>注意：</a:t>
            </a:r>
            <a:endParaRPr lang="en-US" spc="35" dirty="0">
              <a:effectLst/>
              <a:latin typeface="+mn-ea"/>
              <a:cs typeface="Times New Roman" panose="02020603050405020304" pitchFamily="18" charset="0"/>
              <a:sym typeface="+mn-ea"/>
            </a:endParaRPr>
          </a:p>
          <a:p>
            <a:pPr indent="322580">
              <a:lnSpc>
                <a:spcPct val="150000"/>
              </a:lnSpc>
            </a:pPr>
            <a:r>
              <a:rPr lang="en-US" spc="35" dirty="0">
                <a:effectLst/>
                <a:latin typeface="+mn-ea"/>
                <a:cs typeface="Times New Roman" panose="02020603050405020304" pitchFamily="18" charset="0"/>
                <a:sym typeface="+mn-ea"/>
              </a:rPr>
              <a:t>1</a:t>
            </a:r>
            <a:r>
              <a:rPr lang="zh-CN" altLang="en-US" spc="35" dirty="0">
                <a:effectLst/>
                <a:latin typeface="+mn-ea"/>
                <a:cs typeface="Times New Roman" panose="02020603050405020304" pitchFamily="18" charset="0"/>
                <a:sym typeface="+mn-ea"/>
              </a:rPr>
              <a:t>、零件数据包括：零件</a:t>
            </a:r>
            <a:r>
              <a:rPr lang="en-US" altLang="zh-CN" spc="35" dirty="0">
                <a:effectLst/>
                <a:latin typeface="+mn-ea"/>
                <a:cs typeface="Times New Roman" panose="02020603050405020304" pitchFamily="18" charset="0"/>
                <a:sym typeface="+mn-ea"/>
              </a:rPr>
              <a:t>ID</a:t>
            </a:r>
            <a:r>
              <a:rPr lang="zh-CN" altLang="en-US" spc="35" dirty="0">
                <a:effectLst/>
                <a:latin typeface="+mn-ea"/>
                <a:cs typeface="Times New Roman" panose="02020603050405020304" pitchFamily="18" charset="0"/>
                <a:sym typeface="+mn-ea"/>
              </a:rPr>
              <a:t>、通孔坐标、盲孔坐标；（坐标均为图像</a:t>
            </a:r>
            <a:r>
              <a:rPr lang="zh-CN" altLang="en-US" spc="35" dirty="0">
                <a:effectLst/>
                <a:latin typeface="+mn-ea"/>
                <a:cs typeface="Times New Roman" panose="02020603050405020304" pitchFamily="18" charset="0"/>
                <a:sym typeface="+mn-ea"/>
              </a:rPr>
              <a:t>坐标）</a:t>
            </a:r>
            <a:endParaRPr lang="zh-CN" altLang="en-US" spc="35" dirty="0">
              <a:effectLst/>
              <a:latin typeface="+mn-ea"/>
              <a:cs typeface="Times New Roman" panose="02020603050405020304" pitchFamily="18" charset="0"/>
              <a:sym typeface="+mn-ea"/>
            </a:endParaRPr>
          </a:p>
          <a:p>
            <a:pPr indent="322580">
              <a:lnSpc>
                <a:spcPct val="150000"/>
              </a:lnSpc>
            </a:pPr>
            <a:endParaRPr lang="zh-CN" altLang="en-US" spc="35" dirty="0">
              <a:effectLst/>
              <a:latin typeface="+mn-ea"/>
              <a:cs typeface="Times New Roman" panose="02020603050405020304" pitchFamily="18" charset="0"/>
              <a:sym typeface="+mn-ea"/>
            </a:endParaRPr>
          </a:p>
          <a:p>
            <a:pPr indent="322580">
              <a:lnSpc>
                <a:spcPct val="150000"/>
              </a:lnSpc>
            </a:pPr>
            <a:endParaRPr lang="zh-CN" altLang="en-US" spc="35" dirty="0">
              <a:effectLst/>
              <a:latin typeface="+mn-ea"/>
              <a:cs typeface="Times New Roman" panose="02020603050405020304" pitchFamily="18" charset="0"/>
              <a:sym typeface="+mn-ea"/>
            </a:endParaRPr>
          </a:p>
        </p:txBody>
      </p:sp>
      <p:grpSp>
        <p:nvGrpSpPr>
          <p:cNvPr id="43" name="组合 42"/>
          <p:cNvGrpSpPr/>
          <p:nvPr/>
        </p:nvGrpSpPr>
        <p:grpSpPr>
          <a:xfrm>
            <a:off x="718820" y="845820"/>
            <a:ext cx="11227435" cy="2691765"/>
            <a:chOff x="1132" y="1332"/>
            <a:chExt cx="17681" cy="4239"/>
          </a:xfrm>
        </p:grpSpPr>
        <p:sp>
          <p:nvSpPr>
            <p:cNvPr id="4" name="矩形 3"/>
            <p:cNvSpPr/>
            <p:nvPr>
              <p:custDataLst>
                <p:tags r:id="rId3"/>
              </p:custDataLst>
            </p:nvPr>
          </p:nvSpPr>
          <p:spPr>
            <a:xfrm>
              <a:off x="13445" y="1332"/>
              <a:ext cx="2354" cy="819"/>
            </a:xfrm>
            <a:prstGeom prst="rect">
              <a:avLst/>
            </a:prstGeom>
            <a:solidFill>
              <a:srgbClr val="298DEF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600"/>
                <a:t>零件</a:t>
              </a:r>
              <a:r>
                <a:rPr lang="zh-CN" altLang="en-US" sz="1600"/>
                <a:t>信息</a:t>
              </a:r>
              <a:endParaRPr lang="zh-CN" altLang="en-US" sz="1600"/>
            </a:p>
          </p:txBody>
        </p:sp>
        <p:sp>
          <p:nvSpPr>
            <p:cNvPr id="5" name="矩形 4"/>
            <p:cNvSpPr/>
            <p:nvPr>
              <p:custDataLst>
                <p:tags r:id="rId4"/>
              </p:custDataLst>
            </p:nvPr>
          </p:nvSpPr>
          <p:spPr>
            <a:xfrm>
              <a:off x="1132" y="2967"/>
              <a:ext cx="2601" cy="894"/>
            </a:xfrm>
            <a:prstGeom prst="rect">
              <a:avLst/>
            </a:prstGeom>
            <a:solidFill>
              <a:srgbClr val="298DEF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600">
                  <a:sym typeface="+mn-ea"/>
                </a:rPr>
                <a:t>检测</a:t>
              </a:r>
              <a:r>
                <a:rPr lang="zh-CN" altLang="en-US" sz="1600">
                  <a:sym typeface="+mn-ea"/>
                </a:rPr>
                <a:t>按钮</a:t>
              </a:r>
              <a:endParaRPr lang="zh-CN" altLang="en-US" sz="1600">
                <a:sym typeface="+mn-ea"/>
              </a:endParaRPr>
            </a:p>
          </p:txBody>
        </p:sp>
        <p:sp>
          <p:nvSpPr>
            <p:cNvPr id="10" name="矩形 9"/>
            <p:cNvSpPr/>
            <p:nvPr>
              <p:custDataLst>
                <p:tags r:id="rId5"/>
              </p:custDataLst>
            </p:nvPr>
          </p:nvSpPr>
          <p:spPr>
            <a:xfrm>
              <a:off x="4310" y="2967"/>
              <a:ext cx="2354" cy="894"/>
            </a:xfrm>
            <a:prstGeom prst="rect">
              <a:avLst/>
            </a:prstGeom>
            <a:solidFill>
              <a:srgbClr val="298DEF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600"/>
                <a:t>获取零件</a:t>
              </a:r>
              <a:r>
                <a:rPr lang="zh-CN" altLang="en-US" sz="1600"/>
                <a:t>图像</a:t>
              </a:r>
              <a:endParaRPr lang="zh-CN" altLang="en-US" sz="1600"/>
            </a:p>
          </p:txBody>
        </p:sp>
        <p:sp>
          <p:nvSpPr>
            <p:cNvPr id="26" name="矩形 25"/>
            <p:cNvSpPr/>
            <p:nvPr>
              <p:custDataLst>
                <p:tags r:id="rId6"/>
              </p:custDataLst>
            </p:nvPr>
          </p:nvSpPr>
          <p:spPr>
            <a:xfrm>
              <a:off x="7268" y="2967"/>
              <a:ext cx="2354" cy="894"/>
            </a:xfrm>
            <a:prstGeom prst="rect">
              <a:avLst/>
            </a:prstGeom>
            <a:solidFill>
              <a:srgbClr val="298DEF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600"/>
                <a:t>产品</a:t>
              </a:r>
              <a:r>
                <a:rPr lang="zh-CN" altLang="en-US" sz="1600"/>
                <a:t>定位</a:t>
              </a:r>
              <a:endParaRPr lang="zh-CN" altLang="en-US" sz="1600"/>
            </a:p>
          </p:txBody>
        </p:sp>
        <p:sp>
          <p:nvSpPr>
            <p:cNvPr id="27" name="矩形 26"/>
            <p:cNvSpPr/>
            <p:nvPr>
              <p:custDataLst>
                <p:tags r:id="rId7"/>
              </p:custDataLst>
            </p:nvPr>
          </p:nvSpPr>
          <p:spPr>
            <a:xfrm>
              <a:off x="10226" y="2967"/>
              <a:ext cx="2354" cy="894"/>
            </a:xfrm>
            <a:prstGeom prst="rect">
              <a:avLst/>
            </a:prstGeom>
            <a:solidFill>
              <a:srgbClr val="298DEF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600"/>
                <a:t>检测孔</a:t>
              </a:r>
              <a:r>
                <a:rPr lang="zh-CN" altLang="en-US" sz="1600"/>
                <a:t>位置</a:t>
              </a:r>
              <a:endParaRPr lang="zh-CN" altLang="en-US" sz="1600"/>
            </a:p>
          </p:txBody>
        </p:sp>
        <p:sp>
          <p:nvSpPr>
            <p:cNvPr id="28" name="流程图: 决策 27"/>
            <p:cNvSpPr/>
            <p:nvPr>
              <p:custDataLst>
                <p:tags r:id="rId8"/>
              </p:custDataLst>
            </p:nvPr>
          </p:nvSpPr>
          <p:spPr>
            <a:xfrm>
              <a:off x="13851" y="2967"/>
              <a:ext cx="1541" cy="894"/>
            </a:xfrm>
            <a:prstGeom prst="flowChartDecision">
              <a:avLst/>
            </a:prstGeom>
            <a:solidFill>
              <a:srgbClr val="298DEF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200"/>
                <a:t>盲孔</a:t>
              </a:r>
              <a:r>
                <a:rPr lang="zh-CN" altLang="en-US" sz="1200"/>
                <a:t>判断</a:t>
              </a:r>
              <a:endParaRPr lang="zh-CN" altLang="en-US" sz="1200"/>
            </a:p>
          </p:txBody>
        </p:sp>
        <p:sp>
          <p:nvSpPr>
            <p:cNvPr id="29" name="矩形 28"/>
            <p:cNvSpPr/>
            <p:nvPr>
              <p:custDataLst>
                <p:tags r:id="rId9"/>
              </p:custDataLst>
            </p:nvPr>
          </p:nvSpPr>
          <p:spPr>
            <a:xfrm>
              <a:off x="16459" y="2967"/>
              <a:ext cx="2354" cy="894"/>
            </a:xfrm>
            <a:prstGeom prst="rect">
              <a:avLst/>
            </a:prstGeom>
            <a:solidFill>
              <a:srgbClr val="298DEF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600"/>
                <a:t>正常</a:t>
              </a:r>
              <a:r>
                <a:rPr lang="zh-CN" altLang="en-US" sz="1600"/>
                <a:t>零件</a:t>
              </a:r>
              <a:endParaRPr lang="zh-CN" altLang="en-US" sz="1600"/>
            </a:p>
          </p:txBody>
        </p:sp>
        <p:sp>
          <p:nvSpPr>
            <p:cNvPr id="30" name="矩形 29"/>
            <p:cNvSpPr/>
            <p:nvPr>
              <p:custDataLst>
                <p:tags r:id="rId10"/>
              </p:custDataLst>
            </p:nvPr>
          </p:nvSpPr>
          <p:spPr>
            <a:xfrm>
              <a:off x="13445" y="4677"/>
              <a:ext cx="2354" cy="894"/>
            </a:xfrm>
            <a:prstGeom prst="rect">
              <a:avLst/>
            </a:prstGeom>
            <a:solidFill>
              <a:srgbClr val="298DEF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600"/>
                <a:t>异常</a:t>
              </a:r>
              <a:r>
                <a:rPr lang="zh-CN" altLang="en-US" sz="1600"/>
                <a:t>零件</a:t>
              </a:r>
              <a:endParaRPr lang="zh-CN" altLang="en-US" sz="1600"/>
            </a:p>
          </p:txBody>
        </p:sp>
        <p:cxnSp>
          <p:nvCxnSpPr>
            <p:cNvPr id="31" name="直接箭头连接符 30"/>
            <p:cNvCxnSpPr>
              <a:stCxn id="5" idx="3"/>
              <a:endCxn id="10" idx="1"/>
            </p:cNvCxnSpPr>
            <p:nvPr/>
          </p:nvCxnSpPr>
          <p:spPr>
            <a:xfrm>
              <a:off x="3733" y="3414"/>
              <a:ext cx="577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rgbClr val="FFFFFF"/>
            </a:fillRef>
            <a:effectRef idx="0">
              <a:srgbClr val="FFFFFF"/>
            </a:effectRef>
            <a:fontRef idx="minor">
              <a:schemeClr val="tx1"/>
            </a:fontRef>
          </p:style>
        </p:cxnSp>
        <p:cxnSp>
          <p:nvCxnSpPr>
            <p:cNvPr id="32" name="直接箭头连接符 31"/>
            <p:cNvCxnSpPr>
              <a:stCxn id="10" idx="3"/>
              <a:endCxn id="26" idx="1"/>
            </p:cNvCxnSpPr>
            <p:nvPr/>
          </p:nvCxnSpPr>
          <p:spPr>
            <a:xfrm>
              <a:off x="6664" y="3414"/>
              <a:ext cx="604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rgbClr val="FFFFFF"/>
            </a:fillRef>
            <a:effectRef idx="0">
              <a:srgbClr val="FFFFFF"/>
            </a:effectRef>
            <a:fontRef idx="minor">
              <a:schemeClr val="tx1"/>
            </a:fontRef>
          </p:style>
        </p:cxnSp>
        <p:cxnSp>
          <p:nvCxnSpPr>
            <p:cNvPr id="33" name="直接箭头连接符 32"/>
            <p:cNvCxnSpPr>
              <a:stCxn id="26" idx="3"/>
              <a:endCxn id="27" idx="1"/>
            </p:cNvCxnSpPr>
            <p:nvPr/>
          </p:nvCxnSpPr>
          <p:spPr>
            <a:xfrm>
              <a:off x="9622" y="3414"/>
              <a:ext cx="604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rgbClr val="FFFFFF"/>
            </a:fillRef>
            <a:effectRef idx="0">
              <a:srgbClr val="FFFFFF"/>
            </a:effectRef>
            <a:fontRef idx="minor">
              <a:schemeClr val="tx1"/>
            </a:fontRef>
          </p:style>
        </p:cxnSp>
        <p:cxnSp>
          <p:nvCxnSpPr>
            <p:cNvPr id="34" name="直接箭头连接符 33"/>
            <p:cNvCxnSpPr>
              <a:stCxn id="27" idx="3"/>
              <a:endCxn id="28" idx="1"/>
            </p:cNvCxnSpPr>
            <p:nvPr/>
          </p:nvCxnSpPr>
          <p:spPr>
            <a:xfrm>
              <a:off x="12580" y="3414"/>
              <a:ext cx="1271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rgbClr val="FFFFFF"/>
            </a:fillRef>
            <a:effectRef idx="0">
              <a:srgbClr val="FFFFFF"/>
            </a:effectRef>
            <a:fontRef idx="minor">
              <a:schemeClr val="tx1"/>
            </a:fontRef>
          </p:style>
        </p:cxnSp>
        <p:cxnSp>
          <p:nvCxnSpPr>
            <p:cNvPr id="35" name="直接箭头连接符 34"/>
            <p:cNvCxnSpPr>
              <a:stCxn id="4" idx="2"/>
              <a:endCxn id="28" idx="0"/>
            </p:cNvCxnSpPr>
            <p:nvPr/>
          </p:nvCxnSpPr>
          <p:spPr>
            <a:xfrm>
              <a:off x="14622" y="2151"/>
              <a:ext cx="0" cy="81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rgbClr val="FFFFFF"/>
            </a:fillRef>
            <a:effectRef idx="0">
              <a:srgbClr val="FFFFFF"/>
            </a:effectRef>
            <a:fontRef idx="minor">
              <a:schemeClr val="tx1"/>
            </a:fontRef>
          </p:style>
        </p:cxnSp>
        <p:cxnSp>
          <p:nvCxnSpPr>
            <p:cNvPr id="36" name="直接箭头连接符 35"/>
            <p:cNvCxnSpPr>
              <a:stCxn id="28" idx="3"/>
              <a:endCxn id="29" idx="1"/>
            </p:cNvCxnSpPr>
            <p:nvPr/>
          </p:nvCxnSpPr>
          <p:spPr>
            <a:xfrm>
              <a:off x="15392" y="3414"/>
              <a:ext cx="1067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rgbClr val="FFFFFF"/>
            </a:fillRef>
            <a:effectRef idx="0">
              <a:srgbClr val="FFFFFF"/>
            </a:effectRef>
            <a:fontRef idx="minor">
              <a:schemeClr val="tx1"/>
            </a:fontRef>
          </p:style>
        </p:cxnSp>
        <p:cxnSp>
          <p:nvCxnSpPr>
            <p:cNvPr id="37" name="直接箭头连接符 36"/>
            <p:cNvCxnSpPr>
              <a:stCxn id="28" idx="2"/>
              <a:endCxn id="30" idx="0"/>
            </p:cNvCxnSpPr>
            <p:nvPr/>
          </p:nvCxnSpPr>
          <p:spPr>
            <a:xfrm>
              <a:off x="14622" y="3861"/>
              <a:ext cx="0" cy="81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rgbClr val="FFFFFF"/>
            </a:fillRef>
            <a:effectRef idx="0">
              <a:srgbClr val="FFFFFF"/>
            </a:effectRef>
            <a:fontRef idx="minor">
              <a:schemeClr val="tx1"/>
            </a:fontRef>
          </p:style>
        </p:cxnSp>
        <p:sp>
          <p:nvSpPr>
            <p:cNvPr id="38" name="矩形 37"/>
            <p:cNvSpPr/>
            <p:nvPr>
              <p:custDataLst>
                <p:tags r:id="rId11"/>
              </p:custDataLst>
            </p:nvPr>
          </p:nvSpPr>
          <p:spPr>
            <a:xfrm>
              <a:off x="15538" y="2967"/>
              <a:ext cx="729" cy="3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C000"/>
                  </a:solidFill>
                </a14:hiddenFill>
              </a:ext>
            </a:extLst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en-US" altLang="zh-CN">
                  <a:solidFill>
                    <a:schemeClr val="tx1"/>
                  </a:solidFill>
                </a:rPr>
                <a:t>Y</a:t>
              </a:r>
              <a:endParaRPr lang="en-US" altLang="zh-CN">
                <a:solidFill>
                  <a:schemeClr val="tx1"/>
                </a:solidFill>
              </a:endParaRPr>
            </a:p>
          </p:txBody>
        </p:sp>
        <p:sp>
          <p:nvSpPr>
            <p:cNvPr id="39" name="矩形 38"/>
            <p:cNvSpPr/>
            <p:nvPr>
              <p:custDataLst>
                <p:tags r:id="rId12"/>
              </p:custDataLst>
            </p:nvPr>
          </p:nvSpPr>
          <p:spPr>
            <a:xfrm>
              <a:off x="13851" y="4076"/>
              <a:ext cx="729" cy="3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C000"/>
                  </a:solidFill>
                </a14:hiddenFill>
              </a:ext>
            </a:extLst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en-US" altLang="zh-CN">
                  <a:solidFill>
                    <a:schemeClr val="tx1"/>
                  </a:solidFill>
                </a:rPr>
                <a:t>N</a:t>
              </a:r>
              <a:endParaRPr lang="en-US" altLang="zh-CN">
                <a:solidFill>
                  <a:schemeClr val="tx1"/>
                </a:solidFill>
              </a:endParaRPr>
            </a:p>
          </p:txBody>
        </p:sp>
        <p:sp>
          <p:nvSpPr>
            <p:cNvPr id="40" name="矩形 39"/>
            <p:cNvSpPr/>
            <p:nvPr>
              <p:custDataLst>
                <p:tags r:id="rId13"/>
              </p:custDataLst>
            </p:nvPr>
          </p:nvSpPr>
          <p:spPr>
            <a:xfrm>
              <a:off x="16459" y="4677"/>
              <a:ext cx="2354" cy="894"/>
            </a:xfrm>
            <a:prstGeom prst="rect">
              <a:avLst/>
            </a:prstGeom>
            <a:solidFill>
              <a:srgbClr val="298DEF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600"/>
                <a:t>数据写入数据库</a:t>
              </a:r>
              <a:r>
                <a:rPr lang="zh-CN" altLang="en-US" sz="1600"/>
                <a:t>中</a:t>
              </a:r>
              <a:endParaRPr lang="zh-CN" altLang="en-US" sz="1600"/>
            </a:p>
          </p:txBody>
        </p:sp>
        <p:cxnSp>
          <p:nvCxnSpPr>
            <p:cNvPr id="41" name="直接箭头连接符 40"/>
            <p:cNvCxnSpPr>
              <a:stCxn id="29" idx="2"/>
              <a:endCxn id="40" idx="0"/>
            </p:cNvCxnSpPr>
            <p:nvPr/>
          </p:nvCxnSpPr>
          <p:spPr>
            <a:xfrm>
              <a:off x="17636" y="3861"/>
              <a:ext cx="0" cy="81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rgbClr val="FFFFFF"/>
            </a:fillRef>
            <a:effectRef idx="0">
              <a:srgbClr val="FFFFFF"/>
            </a:effectRef>
            <a:fontRef idx="minor">
              <a:schemeClr val="tx1"/>
            </a:fontRef>
          </p:style>
        </p:cxnSp>
        <p:cxnSp>
          <p:nvCxnSpPr>
            <p:cNvPr id="42" name="直接箭头连接符 41"/>
            <p:cNvCxnSpPr>
              <a:stCxn id="30" idx="3"/>
              <a:endCxn id="40" idx="1"/>
            </p:cNvCxnSpPr>
            <p:nvPr/>
          </p:nvCxnSpPr>
          <p:spPr>
            <a:xfrm>
              <a:off x="15799" y="5124"/>
              <a:ext cx="66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rgbClr val="FFFFFF"/>
            </a:fillRef>
            <a:effectRef idx="0">
              <a:srgbClr val="FFFFFF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框 8"/>
          <p:cNvSpPr txBox="1"/>
          <p:nvPr>
            <p:custDataLst>
              <p:tags r:id="rId1"/>
            </p:custDataLst>
          </p:nvPr>
        </p:nvSpPr>
        <p:spPr>
          <a:xfrm>
            <a:off x="603250" y="340149"/>
            <a:ext cx="2489200" cy="43053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p>
            <a:r>
              <a:rPr lang="zh-CN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检测效果示意</a:t>
            </a:r>
            <a:r>
              <a:rPr lang="zh-CN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</a:t>
            </a:r>
            <a:endParaRPr lang="zh-CN" altLang="en-US" sz="28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7" name="文本框 106"/>
          <p:cNvSpPr txBox="1"/>
          <p:nvPr>
            <p:custDataLst>
              <p:tags r:id="rId2"/>
            </p:custDataLst>
          </p:nvPr>
        </p:nvSpPr>
        <p:spPr>
          <a:xfrm>
            <a:off x="2289810" y="4379595"/>
            <a:ext cx="1686560" cy="86042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indent="322580">
              <a:lnSpc>
                <a:spcPct val="150000"/>
              </a:lnSpc>
            </a:pPr>
            <a:r>
              <a:rPr lang="zh-CN" altLang="en-US" spc="35" dirty="0">
                <a:effectLst/>
                <a:latin typeface="+mn-ea"/>
                <a:cs typeface="Times New Roman" panose="02020603050405020304" pitchFamily="18" charset="0"/>
                <a:sym typeface="+mn-ea"/>
              </a:rPr>
              <a:t>正常</a:t>
            </a:r>
            <a:r>
              <a:rPr lang="zh-CN" altLang="en-US" spc="35" dirty="0">
                <a:effectLst/>
                <a:latin typeface="+mn-ea"/>
                <a:cs typeface="Times New Roman" panose="02020603050405020304" pitchFamily="18" charset="0"/>
                <a:sym typeface="+mn-ea"/>
              </a:rPr>
              <a:t>零件</a:t>
            </a:r>
            <a:endParaRPr lang="zh-CN" altLang="en-US" spc="35" dirty="0">
              <a:effectLst/>
              <a:latin typeface="+mn-ea"/>
              <a:cs typeface="Times New Roman" panose="02020603050405020304" pitchFamily="18" charset="0"/>
              <a:sym typeface="+mn-ea"/>
            </a:endParaRPr>
          </a:p>
        </p:txBody>
      </p:sp>
      <p:pic>
        <p:nvPicPr>
          <p:cNvPr id="2" name="图片 2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1224915" y="2261235"/>
            <a:ext cx="4114800" cy="191770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6393180" y="2261235"/>
            <a:ext cx="4314825" cy="1922145"/>
          </a:xfrm>
          <a:prstGeom prst="rect">
            <a:avLst/>
          </a:prstGeom>
        </p:spPr>
      </p:pic>
      <p:sp>
        <p:nvSpPr>
          <p:cNvPr id="4" name="文本框 3"/>
          <p:cNvSpPr txBox="1"/>
          <p:nvPr>
            <p:custDataLst>
              <p:tags r:id="rId7"/>
            </p:custDataLst>
          </p:nvPr>
        </p:nvSpPr>
        <p:spPr>
          <a:xfrm>
            <a:off x="7776210" y="4379595"/>
            <a:ext cx="1686560" cy="86042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indent="0" algn="ctr" fontAlgn="auto">
              <a:lnSpc>
                <a:spcPct val="150000"/>
              </a:lnSpc>
            </a:pPr>
            <a:r>
              <a:rPr lang="zh-CN" altLang="en-US" spc="35" dirty="0">
                <a:effectLst/>
                <a:latin typeface="+mn-ea"/>
                <a:cs typeface="Times New Roman" panose="02020603050405020304" pitchFamily="18" charset="0"/>
                <a:sym typeface="+mn-ea"/>
              </a:rPr>
              <a:t>异常零件</a:t>
            </a:r>
            <a:endParaRPr lang="zh-CN" altLang="en-US" spc="35" dirty="0">
              <a:effectLst/>
              <a:latin typeface="+mn-ea"/>
              <a:cs typeface="Times New Roman" panose="02020603050405020304" pitchFamily="18" charset="0"/>
              <a:sym typeface="+mn-ea"/>
            </a:endParaRPr>
          </a:p>
          <a:p>
            <a:pPr indent="0" fontAlgn="auto">
              <a:lnSpc>
                <a:spcPct val="150000"/>
              </a:lnSpc>
            </a:pPr>
            <a:r>
              <a:rPr lang="zh-CN" altLang="en-US" spc="35" dirty="0">
                <a:effectLst/>
                <a:latin typeface="+mn-ea"/>
                <a:cs typeface="Times New Roman" panose="02020603050405020304" pitchFamily="18" charset="0"/>
                <a:sym typeface="+mn-ea"/>
              </a:rPr>
              <a:t>给出盲孔</a:t>
            </a:r>
            <a:r>
              <a:rPr lang="zh-CN" altLang="en-US" spc="35" dirty="0">
                <a:effectLst/>
                <a:latin typeface="+mn-ea"/>
                <a:cs typeface="Times New Roman" panose="02020603050405020304" pitchFamily="18" charset="0"/>
                <a:sym typeface="+mn-ea"/>
              </a:rPr>
              <a:t>坐标</a:t>
            </a:r>
            <a:endParaRPr lang="zh-CN" altLang="en-US" spc="35" dirty="0">
              <a:effectLst/>
              <a:latin typeface="+mn-ea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Rectangle 30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344563" y="3233335"/>
            <a:ext cx="1143000" cy="8305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ysClr val="windowText" lastClr="000000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ysClr val="windowText" lastClr="000000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ysClr val="windowText" lastClr="000000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ysClr val="windowText" lastClr="000000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ysClr val="windowText" lastClr="000000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ysClr val="windowText" lastClr="000000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ysClr val="windowText" lastClr="000000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ysClr val="windowText" lastClr="000000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ysClr val="windowText" lastClr="000000"/>
                </a:solidFill>
                <a:latin typeface="Arial" panose="020B0604020202020204" pitchFamily="34" charset="0"/>
              </a:defRPr>
            </a:lvl9pPr>
          </a:lstStyle>
          <a:p>
            <a:pPr defTabSz="609600"/>
            <a:r>
              <a:rPr lang="en-US" altLang="en-US" sz="5400" dirty="0">
                <a:solidFill>
                  <a:srgbClr val="1181E9"/>
                </a:solidFill>
                <a:latin typeface="+mj-lt"/>
                <a:ea typeface="微软雅黑" panose="020B0503020204020204" pitchFamily="34" charset="-122"/>
                <a:cs typeface="字魂59号-创粗黑" panose="00000500000000000000" pitchFamily="2" charset="-122"/>
                <a:sym typeface="字魂59号-创粗黑" panose="00000500000000000000" pitchFamily="2" charset="-122"/>
              </a:rPr>
              <a:t>03.</a:t>
            </a:r>
            <a:endParaRPr lang="en-US" altLang="en-US" sz="5400" dirty="0">
              <a:solidFill>
                <a:srgbClr val="1181E9"/>
              </a:solidFill>
              <a:latin typeface="+mj-lt"/>
              <a:ea typeface="微软雅黑" panose="020B0503020204020204" pitchFamily="34" charset="-122"/>
              <a:cs typeface="字魂59号-创粗黑" panose="00000500000000000000" pitchFamily="2" charset="-122"/>
              <a:sym typeface="字魂59号-创粗黑" panose="00000500000000000000" pitchFamily="2" charset="-122"/>
            </a:endParaRPr>
          </a:p>
        </p:txBody>
      </p:sp>
      <p:sp>
        <p:nvSpPr>
          <p:cNvPr id="34" name="文本框 33"/>
          <p:cNvSpPr txBox="1"/>
          <p:nvPr>
            <p:custDataLst>
              <p:tags r:id="rId2"/>
            </p:custDataLst>
          </p:nvPr>
        </p:nvSpPr>
        <p:spPr>
          <a:xfrm>
            <a:off x="1190180" y="1970844"/>
            <a:ext cx="2331720" cy="384175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algn="l">
              <a:lnSpc>
                <a:spcPct val="125000"/>
              </a:lnSpc>
            </a:pPr>
            <a:r>
              <a:rPr lang="en-US" altLang="zh-CN" sz="2000" dirty="0">
                <a:latin typeface="+mn-ea"/>
                <a:sym typeface="+mn-ea"/>
              </a:rPr>
              <a:t>    </a:t>
            </a:r>
            <a:r>
              <a:rPr lang="zh-CN" sz="2000" dirty="0">
                <a:latin typeface="+mn-ea"/>
                <a:sym typeface="+mn-ea"/>
              </a:rPr>
              <a:t>盲孔视觉检测软件</a:t>
            </a:r>
            <a:endParaRPr sz="2000" dirty="0">
              <a:latin typeface="+mn-ea"/>
            </a:endParaRPr>
          </a:p>
        </p:txBody>
      </p:sp>
      <p:sp>
        <p:nvSpPr>
          <p:cNvPr id="5" name="文本框 4"/>
          <p:cNvSpPr txBox="1"/>
          <p:nvPr>
            <p:custDataLst>
              <p:tags r:id="rId3"/>
            </p:custDataLst>
          </p:nvPr>
        </p:nvSpPr>
        <p:spPr>
          <a:xfrm>
            <a:off x="5109845" y="3187700"/>
            <a:ext cx="2133600" cy="645795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r>
              <a:rPr lang="zh-CN" altLang="en-US" sz="4200" dirty="0">
                <a:solidFill>
                  <a:srgbClr val="1181E9"/>
                </a:solidFill>
                <a:latin typeface="+mj-ea"/>
                <a:ea typeface="+mj-ea"/>
                <a:cs typeface="字魂59号-创粗黑" panose="00000500000000000000" pitchFamily="2" charset="-122"/>
                <a:sym typeface="字魂59号-创粗黑" panose="00000500000000000000" pitchFamily="2" charset="-122"/>
              </a:rPr>
              <a:t>算法</a:t>
            </a:r>
            <a:r>
              <a:rPr lang="zh-CN" altLang="en-US" sz="4200" dirty="0">
                <a:solidFill>
                  <a:srgbClr val="1181E9"/>
                </a:solidFill>
                <a:latin typeface="+mj-ea"/>
                <a:ea typeface="+mj-ea"/>
                <a:cs typeface="字魂59号-创粗黑" panose="00000500000000000000" pitchFamily="2" charset="-122"/>
                <a:sym typeface="字魂59号-创粗黑" panose="00000500000000000000" pitchFamily="2" charset="-122"/>
              </a:rPr>
              <a:t>论证</a:t>
            </a:r>
            <a:endParaRPr lang="zh-CN" altLang="en-US" sz="4200" dirty="0">
              <a:solidFill>
                <a:srgbClr val="1181E9"/>
              </a:solidFill>
              <a:latin typeface="+mj-ea"/>
              <a:ea typeface="+mj-ea"/>
              <a:cs typeface="字魂59号-创粗黑" panose="00000500000000000000" pitchFamily="2" charset="-122"/>
              <a:sym typeface="字魂59号-创粗黑" panose="00000500000000000000" pitchFamily="2" charset="-122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1190180" y="3243761"/>
            <a:ext cx="762604" cy="721881"/>
            <a:chOff x="1400045" y="3905250"/>
            <a:chExt cx="673764" cy="721881"/>
          </a:xfrm>
        </p:grpSpPr>
        <p:sp>
          <p:nvSpPr>
            <p:cNvPr id="3" name="矩形: 圆角 5"/>
            <p:cNvSpPr/>
            <p:nvPr>
              <p:custDataLst>
                <p:tags r:id="rId4"/>
              </p:custDataLst>
            </p:nvPr>
          </p:nvSpPr>
          <p:spPr>
            <a:xfrm>
              <a:off x="1400045" y="4025900"/>
              <a:ext cx="45719" cy="426606"/>
            </a:xfrm>
            <a:prstGeom prst="roundRect">
              <a:avLst>
                <a:gd name="adj" fmla="val 50000"/>
              </a:avLst>
            </a:prstGeom>
            <a:noFill/>
            <a:ln w="6350">
              <a:solidFill>
                <a:srgbClr val="1181E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7" name="矩形: 圆角 27"/>
            <p:cNvSpPr/>
            <p:nvPr>
              <p:custDataLst>
                <p:tags r:id="rId5"/>
              </p:custDataLst>
            </p:nvPr>
          </p:nvSpPr>
          <p:spPr>
            <a:xfrm>
              <a:off x="1557056" y="4054475"/>
              <a:ext cx="45719" cy="572656"/>
            </a:xfrm>
            <a:prstGeom prst="roundRect">
              <a:avLst>
                <a:gd name="adj" fmla="val 50000"/>
              </a:avLst>
            </a:prstGeom>
            <a:solidFill>
              <a:srgbClr val="1181E9"/>
            </a:solidFill>
            <a:ln w="6350">
              <a:solidFill>
                <a:srgbClr val="1181E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8" name="矩形: 圆角 28"/>
            <p:cNvSpPr/>
            <p:nvPr>
              <p:custDataLst>
                <p:tags r:id="rId6"/>
              </p:custDataLst>
            </p:nvPr>
          </p:nvSpPr>
          <p:spPr>
            <a:xfrm>
              <a:off x="1714067" y="3905250"/>
              <a:ext cx="45719" cy="667906"/>
            </a:xfrm>
            <a:prstGeom prst="roundRect">
              <a:avLst>
                <a:gd name="adj" fmla="val 50000"/>
              </a:avLst>
            </a:prstGeom>
            <a:noFill/>
            <a:ln w="6350">
              <a:solidFill>
                <a:srgbClr val="1181E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9" name="矩形: 圆角 29"/>
            <p:cNvSpPr/>
            <p:nvPr>
              <p:custDataLst>
                <p:tags r:id="rId7"/>
              </p:custDataLst>
            </p:nvPr>
          </p:nvSpPr>
          <p:spPr>
            <a:xfrm>
              <a:off x="1871078" y="3990975"/>
              <a:ext cx="45719" cy="409575"/>
            </a:xfrm>
            <a:prstGeom prst="roundRect">
              <a:avLst>
                <a:gd name="adj" fmla="val 50000"/>
              </a:avLst>
            </a:prstGeom>
            <a:noFill/>
            <a:ln w="6350">
              <a:solidFill>
                <a:srgbClr val="1181E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0" name="矩形: 圆角 30"/>
            <p:cNvSpPr/>
            <p:nvPr>
              <p:custDataLst>
                <p:tags r:id="rId8"/>
              </p:custDataLst>
            </p:nvPr>
          </p:nvSpPr>
          <p:spPr>
            <a:xfrm>
              <a:off x="2028090" y="4054475"/>
              <a:ext cx="45719" cy="346075"/>
            </a:xfrm>
            <a:prstGeom prst="roundRect">
              <a:avLst>
                <a:gd name="adj" fmla="val 50000"/>
              </a:avLst>
            </a:prstGeom>
            <a:noFill/>
            <a:ln w="6350">
              <a:solidFill>
                <a:srgbClr val="1181E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框 8"/>
          <p:cNvSpPr txBox="1"/>
          <p:nvPr>
            <p:custDataLst>
              <p:tags r:id="rId1"/>
            </p:custDataLst>
          </p:nvPr>
        </p:nvSpPr>
        <p:spPr>
          <a:xfrm>
            <a:off x="603250" y="340149"/>
            <a:ext cx="1422400" cy="43053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p>
            <a:r>
              <a:rPr lang="zh-CN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产品</a:t>
            </a:r>
            <a:r>
              <a:rPr lang="zh-CN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定位</a:t>
            </a:r>
            <a:endParaRPr lang="zh-CN" altLang="en-US" sz="28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603250" y="946150"/>
            <a:ext cx="10527030" cy="498411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indent="322580">
              <a:lnSpc>
                <a:spcPct val="150000"/>
              </a:lnSpc>
            </a:pPr>
            <a:r>
              <a:rPr lang="zh-CN" altLang="en-US" spc="35" dirty="0">
                <a:effectLst/>
                <a:latin typeface="+mn-ea"/>
                <a:cs typeface="Times New Roman" panose="02020603050405020304" pitchFamily="18" charset="0"/>
                <a:sym typeface="+mn-ea"/>
              </a:rPr>
              <a:t>形状缩放</a:t>
            </a:r>
            <a:r>
              <a:rPr lang="zh-CN" altLang="en-US" spc="35" dirty="0">
                <a:effectLst/>
                <a:latin typeface="+mn-ea"/>
                <a:cs typeface="Times New Roman" panose="02020603050405020304" pitchFamily="18" charset="0"/>
                <a:sym typeface="+mn-ea"/>
              </a:rPr>
              <a:t>匹配：</a:t>
            </a:r>
            <a:endParaRPr lang="en-US" spc="35" dirty="0">
              <a:effectLst/>
              <a:latin typeface="+mn-ea"/>
              <a:cs typeface="Times New Roman" panose="02020603050405020304" pitchFamily="18" charset="0"/>
              <a:sym typeface="+mn-ea"/>
            </a:endParaRPr>
          </a:p>
          <a:p>
            <a:pPr indent="322580">
              <a:lnSpc>
                <a:spcPct val="150000"/>
              </a:lnSpc>
            </a:pPr>
            <a:r>
              <a:rPr lang="en-US" spc="35" dirty="0">
                <a:effectLst/>
                <a:latin typeface="+mn-ea"/>
                <a:cs typeface="Times New Roman" panose="02020603050405020304" pitchFamily="18" charset="0"/>
                <a:sym typeface="+mn-ea"/>
              </a:rPr>
              <a:t>1</a:t>
            </a:r>
            <a:r>
              <a:rPr lang="zh-CN" altLang="en-US" spc="35" dirty="0">
                <a:effectLst/>
                <a:latin typeface="+mn-ea"/>
                <a:cs typeface="Times New Roman" panose="02020603050405020304" pitchFamily="18" charset="0"/>
                <a:sym typeface="+mn-ea"/>
              </a:rPr>
              <a:t>、以产品外轮廓为定位模板，降低由于通孔数量变化造成的</a:t>
            </a:r>
            <a:r>
              <a:rPr lang="zh-CN" altLang="en-US" spc="35" dirty="0">
                <a:effectLst/>
                <a:latin typeface="+mn-ea"/>
                <a:cs typeface="Times New Roman" panose="02020603050405020304" pitchFamily="18" charset="0"/>
                <a:sym typeface="+mn-ea"/>
              </a:rPr>
              <a:t>影响；</a:t>
            </a:r>
            <a:endParaRPr lang="zh-CN" altLang="en-US" spc="35" dirty="0">
              <a:effectLst/>
              <a:latin typeface="+mn-ea"/>
              <a:cs typeface="Times New Roman" panose="02020603050405020304" pitchFamily="18" charset="0"/>
              <a:sym typeface="+mn-ea"/>
            </a:endParaRPr>
          </a:p>
          <a:p>
            <a:pPr indent="322580">
              <a:lnSpc>
                <a:spcPct val="150000"/>
              </a:lnSpc>
            </a:pPr>
            <a:r>
              <a:rPr lang="en-US" altLang="zh-CN" spc="35" dirty="0">
                <a:effectLst/>
                <a:latin typeface="+mn-ea"/>
                <a:cs typeface="Times New Roman" panose="02020603050405020304" pitchFamily="18" charset="0"/>
                <a:sym typeface="+mn-ea"/>
              </a:rPr>
              <a:t>2</a:t>
            </a:r>
            <a:r>
              <a:rPr lang="zh-CN" altLang="en-US" spc="35" dirty="0">
                <a:effectLst/>
                <a:latin typeface="+mn-ea"/>
                <a:cs typeface="Times New Roman" panose="02020603050405020304" pitchFamily="18" charset="0"/>
                <a:sym typeface="+mn-ea"/>
              </a:rPr>
              <a:t>、使用带有缩放的匹配方式，兼容产品尺寸公差带来的尺寸</a:t>
            </a:r>
            <a:r>
              <a:rPr lang="zh-CN" altLang="en-US" spc="35" dirty="0">
                <a:effectLst/>
                <a:latin typeface="+mn-ea"/>
                <a:cs typeface="Times New Roman" panose="02020603050405020304" pitchFamily="18" charset="0"/>
                <a:sym typeface="+mn-ea"/>
              </a:rPr>
              <a:t>变化；</a:t>
            </a:r>
            <a:endParaRPr lang="zh-CN" altLang="en-US" spc="35" dirty="0">
              <a:effectLst/>
              <a:latin typeface="+mn-ea"/>
              <a:cs typeface="Times New Roman" panose="02020603050405020304" pitchFamily="18" charset="0"/>
              <a:sym typeface="+mn-ea"/>
            </a:endParaRPr>
          </a:p>
          <a:p>
            <a:pPr indent="322580">
              <a:lnSpc>
                <a:spcPct val="150000"/>
              </a:lnSpc>
            </a:pPr>
            <a:r>
              <a:rPr lang="en-US" altLang="zh-CN" spc="35" dirty="0">
                <a:effectLst/>
                <a:latin typeface="+mn-ea"/>
                <a:cs typeface="Times New Roman" panose="02020603050405020304" pitchFamily="18" charset="0"/>
                <a:sym typeface="+mn-ea"/>
              </a:rPr>
              <a:t>3</a:t>
            </a:r>
            <a:r>
              <a:rPr lang="zh-CN" altLang="en-US" spc="35" dirty="0">
                <a:effectLst/>
                <a:latin typeface="+mn-ea"/>
                <a:cs typeface="Times New Roman" panose="02020603050405020304" pitchFamily="18" charset="0"/>
                <a:sym typeface="+mn-ea"/>
              </a:rPr>
              <a:t>、定位得到产品的位置信息和角度</a:t>
            </a:r>
            <a:r>
              <a:rPr lang="zh-CN" altLang="en-US" spc="35" dirty="0">
                <a:effectLst/>
                <a:latin typeface="+mn-ea"/>
                <a:cs typeface="Times New Roman" panose="02020603050405020304" pitchFamily="18" charset="0"/>
                <a:sym typeface="+mn-ea"/>
              </a:rPr>
              <a:t>信息。</a:t>
            </a:r>
            <a:endParaRPr lang="zh-CN" altLang="en-US" spc="35" dirty="0">
              <a:effectLst/>
              <a:latin typeface="+mn-ea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框 8"/>
          <p:cNvSpPr txBox="1"/>
          <p:nvPr>
            <p:custDataLst>
              <p:tags r:id="rId1"/>
            </p:custDataLst>
          </p:nvPr>
        </p:nvSpPr>
        <p:spPr>
          <a:xfrm>
            <a:off x="603250" y="340149"/>
            <a:ext cx="1422400" cy="43053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p>
            <a:r>
              <a:rPr lang="zh-CN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通孔</a:t>
            </a:r>
            <a:r>
              <a:rPr lang="zh-CN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检测</a:t>
            </a:r>
            <a:endParaRPr lang="zh-CN" altLang="en-US" sz="28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881380" y="1093470"/>
            <a:ext cx="10527030" cy="498411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indent="322580">
              <a:lnSpc>
                <a:spcPct val="150000"/>
              </a:lnSpc>
            </a:pPr>
            <a:r>
              <a:rPr lang="zh-CN" altLang="en-US" spc="35" dirty="0">
                <a:effectLst/>
                <a:latin typeface="+mn-ea"/>
                <a:cs typeface="Times New Roman" panose="02020603050405020304" pitchFamily="18" charset="0"/>
                <a:sym typeface="+mn-ea"/>
              </a:rPr>
              <a:t>斑点</a:t>
            </a:r>
            <a:r>
              <a:rPr lang="zh-CN" altLang="en-US" spc="35" dirty="0">
                <a:effectLst/>
                <a:latin typeface="+mn-ea"/>
                <a:cs typeface="Times New Roman" panose="02020603050405020304" pitchFamily="18" charset="0"/>
                <a:sym typeface="+mn-ea"/>
              </a:rPr>
              <a:t>分析：</a:t>
            </a:r>
            <a:endParaRPr lang="en-US" spc="35" dirty="0">
              <a:effectLst/>
              <a:latin typeface="+mn-ea"/>
              <a:cs typeface="Times New Roman" panose="02020603050405020304" pitchFamily="18" charset="0"/>
              <a:sym typeface="+mn-ea"/>
            </a:endParaRPr>
          </a:p>
          <a:p>
            <a:pPr indent="322580">
              <a:lnSpc>
                <a:spcPct val="150000"/>
              </a:lnSpc>
            </a:pPr>
            <a:r>
              <a:rPr lang="en-US" spc="35" dirty="0">
                <a:effectLst/>
                <a:latin typeface="+mn-ea"/>
                <a:cs typeface="Times New Roman" panose="02020603050405020304" pitchFamily="18" charset="0"/>
                <a:sym typeface="+mn-ea"/>
              </a:rPr>
              <a:t>1</a:t>
            </a:r>
            <a:r>
              <a:rPr lang="zh-CN" altLang="en-US" spc="35" dirty="0">
                <a:effectLst/>
                <a:latin typeface="+mn-ea"/>
                <a:cs typeface="Times New Roman" panose="02020603050405020304" pitchFamily="18" charset="0"/>
                <a:sym typeface="+mn-ea"/>
              </a:rPr>
              <a:t>、通过设定合适的阈值得到图像上所有</a:t>
            </a:r>
            <a:r>
              <a:rPr lang="zh-CN" altLang="en-US" spc="35" dirty="0">
                <a:effectLst/>
                <a:latin typeface="+mn-ea"/>
                <a:cs typeface="Times New Roman" panose="02020603050405020304" pitchFamily="18" charset="0"/>
                <a:sym typeface="+mn-ea"/>
              </a:rPr>
              <a:t>斑点；</a:t>
            </a:r>
            <a:endParaRPr lang="zh-CN" altLang="en-US" spc="35" dirty="0">
              <a:effectLst/>
              <a:latin typeface="+mn-ea"/>
              <a:cs typeface="Times New Roman" panose="02020603050405020304" pitchFamily="18" charset="0"/>
              <a:sym typeface="+mn-ea"/>
            </a:endParaRPr>
          </a:p>
          <a:p>
            <a:pPr indent="322580">
              <a:lnSpc>
                <a:spcPct val="150000"/>
              </a:lnSpc>
            </a:pPr>
            <a:r>
              <a:rPr lang="en-US" altLang="zh-CN" spc="35" dirty="0">
                <a:effectLst/>
                <a:latin typeface="+mn-ea"/>
                <a:cs typeface="Times New Roman" panose="02020603050405020304" pitchFamily="18" charset="0"/>
                <a:sym typeface="+mn-ea"/>
              </a:rPr>
              <a:t>2</a:t>
            </a:r>
            <a:r>
              <a:rPr lang="zh-CN" altLang="en-US" spc="35" dirty="0">
                <a:effectLst/>
                <a:latin typeface="+mn-ea"/>
                <a:cs typeface="Times New Roman" panose="02020603050405020304" pitchFamily="18" charset="0"/>
                <a:sym typeface="+mn-ea"/>
              </a:rPr>
              <a:t>、通过设定合适的筛选条件将所有通孔筛选出来，得到通过的中心</a:t>
            </a:r>
            <a:r>
              <a:rPr lang="zh-CN" altLang="en-US" spc="35" dirty="0">
                <a:effectLst/>
                <a:latin typeface="+mn-ea"/>
                <a:cs typeface="Times New Roman" panose="02020603050405020304" pitchFamily="18" charset="0"/>
                <a:sym typeface="+mn-ea"/>
              </a:rPr>
              <a:t>坐标。</a:t>
            </a:r>
            <a:endParaRPr lang="zh-CN" altLang="en-US" spc="35" dirty="0">
              <a:effectLst/>
              <a:latin typeface="+mn-ea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框 8"/>
          <p:cNvSpPr txBox="1"/>
          <p:nvPr>
            <p:custDataLst>
              <p:tags r:id="rId1"/>
            </p:custDataLst>
          </p:nvPr>
        </p:nvSpPr>
        <p:spPr>
          <a:xfrm>
            <a:off x="603250" y="340149"/>
            <a:ext cx="1422400" cy="43053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p>
            <a:r>
              <a:rPr lang="zh-CN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盲孔</a:t>
            </a:r>
            <a:r>
              <a:rPr lang="zh-CN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检测</a:t>
            </a:r>
            <a:endParaRPr lang="zh-CN" altLang="en-US" sz="28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603250" y="946150"/>
            <a:ext cx="10527030" cy="498411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indent="322580">
              <a:lnSpc>
                <a:spcPct val="150000"/>
              </a:lnSpc>
            </a:pPr>
            <a:r>
              <a:rPr lang="en-US" spc="35" dirty="0">
                <a:effectLst/>
                <a:latin typeface="+mn-ea"/>
                <a:cs typeface="Times New Roman" panose="02020603050405020304" pitchFamily="18" charset="0"/>
                <a:sym typeface="+mn-ea"/>
              </a:rPr>
              <a:t>1</a:t>
            </a:r>
            <a:r>
              <a:rPr lang="zh-CN" altLang="en-US" spc="35" dirty="0">
                <a:effectLst/>
                <a:latin typeface="+mn-ea"/>
                <a:cs typeface="Times New Roman" panose="02020603050405020304" pitchFamily="18" charset="0"/>
                <a:sym typeface="+mn-ea"/>
              </a:rPr>
              <a:t>、通过产品定位得到当前产品的位置信息、角度信息、仿射</a:t>
            </a:r>
            <a:r>
              <a:rPr lang="zh-CN" altLang="en-US" spc="35" dirty="0">
                <a:effectLst/>
                <a:latin typeface="+mn-ea"/>
                <a:cs typeface="Times New Roman" panose="02020603050405020304" pitchFamily="18" charset="0"/>
                <a:sym typeface="+mn-ea"/>
              </a:rPr>
              <a:t>矩阵；</a:t>
            </a:r>
            <a:endParaRPr lang="zh-CN" altLang="en-US" spc="35" dirty="0">
              <a:effectLst/>
              <a:latin typeface="+mn-ea"/>
              <a:cs typeface="Times New Roman" panose="02020603050405020304" pitchFamily="18" charset="0"/>
              <a:sym typeface="+mn-ea"/>
            </a:endParaRPr>
          </a:p>
          <a:p>
            <a:pPr indent="322580">
              <a:lnSpc>
                <a:spcPct val="150000"/>
              </a:lnSpc>
            </a:pPr>
            <a:r>
              <a:rPr lang="en-US" altLang="zh-CN" spc="35" dirty="0">
                <a:effectLst/>
                <a:latin typeface="+mn-ea"/>
                <a:cs typeface="Times New Roman" panose="02020603050405020304" pitchFamily="18" charset="0"/>
                <a:sym typeface="+mn-ea"/>
              </a:rPr>
              <a:t>2</a:t>
            </a:r>
            <a:r>
              <a:rPr lang="zh-CN" altLang="en-US" spc="35" dirty="0">
                <a:effectLst/>
                <a:latin typeface="+mn-ea"/>
                <a:cs typeface="Times New Roman" panose="02020603050405020304" pitchFamily="18" charset="0"/>
                <a:sym typeface="+mn-ea"/>
              </a:rPr>
              <a:t>、计算当前产品的逆</a:t>
            </a:r>
            <a:r>
              <a:rPr lang="zh-CN" altLang="en-US" spc="35" dirty="0">
                <a:effectLst/>
                <a:latin typeface="+mn-ea"/>
                <a:cs typeface="Times New Roman" panose="02020603050405020304" pitchFamily="18" charset="0"/>
                <a:sym typeface="+mn-ea"/>
              </a:rPr>
              <a:t>仿射矩阵；</a:t>
            </a:r>
            <a:endParaRPr lang="zh-CN" altLang="en-US" spc="35" dirty="0">
              <a:effectLst/>
              <a:latin typeface="+mn-ea"/>
              <a:cs typeface="Times New Roman" panose="02020603050405020304" pitchFamily="18" charset="0"/>
              <a:sym typeface="+mn-ea"/>
            </a:endParaRPr>
          </a:p>
          <a:p>
            <a:pPr indent="322580">
              <a:lnSpc>
                <a:spcPct val="150000"/>
              </a:lnSpc>
            </a:pPr>
            <a:r>
              <a:rPr lang="en-US" altLang="zh-CN" spc="35" dirty="0">
                <a:effectLst/>
                <a:latin typeface="+mn-ea"/>
                <a:cs typeface="Times New Roman" panose="02020603050405020304" pitchFamily="18" charset="0"/>
                <a:sym typeface="+mn-ea"/>
              </a:rPr>
              <a:t>3</a:t>
            </a:r>
            <a:r>
              <a:rPr lang="zh-CN" altLang="en-US" spc="35" dirty="0">
                <a:effectLst/>
                <a:latin typeface="+mn-ea"/>
                <a:cs typeface="Times New Roman" panose="02020603050405020304" pitchFamily="18" charset="0"/>
                <a:sym typeface="+mn-ea"/>
              </a:rPr>
              <a:t>、通过逆仿射矩阵和当前产品的通孔点集，计算得到通孔</a:t>
            </a:r>
            <a:r>
              <a:rPr lang="zh-CN" altLang="en-US" spc="35" dirty="0">
                <a:effectLst/>
                <a:latin typeface="+mn-ea"/>
                <a:cs typeface="Times New Roman" panose="02020603050405020304" pitchFamily="18" charset="0"/>
                <a:sym typeface="+mn-ea"/>
              </a:rPr>
              <a:t>对齐点集；</a:t>
            </a:r>
            <a:endParaRPr lang="zh-CN" altLang="en-US" spc="35" dirty="0">
              <a:effectLst/>
              <a:latin typeface="+mn-ea"/>
              <a:cs typeface="Times New Roman" panose="02020603050405020304" pitchFamily="18" charset="0"/>
              <a:sym typeface="+mn-ea"/>
            </a:endParaRPr>
          </a:p>
          <a:p>
            <a:pPr indent="322580">
              <a:lnSpc>
                <a:spcPct val="150000"/>
              </a:lnSpc>
            </a:pPr>
            <a:r>
              <a:rPr lang="en-US" altLang="zh-CN" spc="35" dirty="0">
                <a:effectLst/>
                <a:latin typeface="+mn-ea"/>
                <a:cs typeface="Times New Roman" panose="02020603050405020304" pitchFamily="18" charset="0"/>
                <a:sym typeface="+mn-ea"/>
              </a:rPr>
              <a:t>4</a:t>
            </a:r>
            <a:r>
              <a:rPr lang="zh-CN" altLang="en-US" spc="35" dirty="0">
                <a:effectLst/>
                <a:latin typeface="+mn-ea"/>
                <a:cs typeface="Times New Roman" panose="02020603050405020304" pitchFamily="18" charset="0"/>
                <a:sym typeface="+mn-ea"/>
              </a:rPr>
              <a:t>、对比</a:t>
            </a:r>
            <a:r>
              <a:rPr lang="zh-CN" altLang="en-US" spc="35" dirty="0">
                <a:effectLst/>
                <a:latin typeface="+mn-ea"/>
                <a:cs typeface="Times New Roman" panose="02020603050405020304" pitchFamily="18" charset="0"/>
                <a:sym typeface="+mn-ea"/>
              </a:rPr>
              <a:t>通孔</a:t>
            </a:r>
            <a:r>
              <a:rPr lang="zh-CN" altLang="en-US" spc="35" dirty="0">
                <a:effectLst/>
                <a:latin typeface="+mn-ea"/>
                <a:cs typeface="Times New Roman" panose="02020603050405020304" pitchFamily="18" charset="0"/>
                <a:sym typeface="+mn-ea"/>
              </a:rPr>
              <a:t>对齐点集和零件信息库中标准信息，判断是否存在盲孔，若存在则得到盲孔</a:t>
            </a:r>
            <a:r>
              <a:rPr lang="zh-CN" altLang="en-US" spc="35" dirty="0">
                <a:effectLst/>
                <a:latin typeface="+mn-ea"/>
                <a:cs typeface="Times New Roman" panose="02020603050405020304" pitchFamily="18" charset="0"/>
                <a:sym typeface="+mn-ea"/>
              </a:rPr>
              <a:t>坐标。</a:t>
            </a:r>
            <a:endParaRPr lang="zh-CN" altLang="en-US" spc="35" dirty="0">
              <a:effectLst/>
              <a:latin typeface="+mn-ea"/>
              <a:cs typeface="Times New Roman" panose="02020603050405020304" pitchFamily="18" charset="0"/>
              <a:sym typeface="+mn-ea"/>
            </a:endParaRPr>
          </a:p>
        </p:txBody>
      </p:sp>
      <p:grpSp>
        <p:nvGrpSpPr>
          <p:cNvPr id="18" name="组合 17"/>
          <p:cNvGrpSpPr/>
          <p:nvPr/>
        </p:nvGrpSpPr>
        <p:grpSpPr>
          <a:xfrm>
            <a:off x="1750060" y="3154680"/>
            <a:ext cx="7880985" cy="2466340"/>
            <a:chOff x="2756" y="4968"/>
            <a:chExt cx="12411" cy="3884"/>
          </a:xfrm>
        </p:grpSpPr>
        <p:sp>
          <p:nvSpPr>
            <p:cNvPr id="5" name="矩形 4"/>
            <p:cNvSpPr/>
            <p:nvPr>
              <p:custDataLst>
                <p:tags r:id="rId3"/>
              </p:custDataLst>
            </p:nvPr>
          </p:nvSpPr>
          <p:spPr>
            <a:xfrm>
              <a:off x="2756" y="6247"/>
              <a:ext cx="1775" cy="894"/>
            </a:xfrm>
            <a:prstGeom prst="rect">
              <a:avLst/>
            </a:prstGeom>
            <a:solidFill>
              <a:srgbClr val="298DEF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600">
                  <a:sym typeface="+mn-ea"/>
                </a:rPr>
                <a:t>产品</a:t>
              </a:r>
              <a:r>
                <a:rPr lang="zh-CN" altLang="en-US" sz="1600">
                  <a:sym typeface="+mn-ea"/>
                </a:rPr>
                <a:t>定位</a:t>
              </a:r>
              <a:endParaRPr lang="zh-CN" altLang="en-US" sz="1600">
                <a:sym typeface="+mn-ea"/>
              </a:endParaRPr>
            </a:p>
          </p:txBody>
        </p:sp>
        <p:sp>
          <p:nvSpPr>
            <p:cNvPr id="4" name="矩形 3"/>
            <p:cNvSpPr/>
            <p:nvPr>
              <p:custDataLst>
                <p:tags r:id="rId4"/>
              </p:custDataLst>
            </p:nvPr>
          </p:nvSpPr>
          <p:spPr>
            <a:xfrm>
              <a:off x="5191" y="6247"/>
              <a:ext cx="1775" cy="894"/>
            </a:xfrm>
            <a:prstGeom prst="rect">
              <a:avLst/>
            </a:prstGeom>
            <a:solidFill>
              <a:srgbClr val="298DEF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600">
                  <a:sym typeface="+mn-ea"/>
                </a:rPr>
                <a:t>逆</a:t>
              </a:r>
              <a:r>
                <a:rPr lang="zh-CN" altLang="en-US" sz="1600">
                  <a:sym typeface="+mn-ea"/>
                </a:rPr>
                <a:t>仿射矩阵</a:t>
              </a:r>
              <a:endParaRPr lang="zh-CN" altLang="en-US" sz="1600">
                <a:sym typeface="+mn-ea"/>
              </a:endParaRPr>
            </a:p>
          </p:txBody>
        </p:sp>
        <p:sp>
          <p:nvSpPr>
            <p:cNvPr id="6" name="矩形 5"/>
            <p:cNvSpPr/>
            <p:nvPr>
              <p:custDataLst>
                <p:tags r:id="rId5"/>
              </p:custDataLst>
            </p:nvPr>
          </p:nvSpPr>
          <p:spPr>
            <a:xfrm>
              <a:off x="7543" y="6247"/>
              <a:ext cx="1775" cy="894"/>
            </a:xfrm>
            <a:prstGeom prst="rect">
              <a:avLst/>
            </a:prstGeom>
            <a:solidFill>
              <a:srgbClr val="298DEF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600">
                  <a:sym typeface="+mn-ea"/>
                </a:rPr>
                <a:t>通孔对齐</a:t>
              </a:r>
              <a:r>
                <a:rPr lang="zh-CN" altLang="en-US" sz="1600">
                  <a:sym typeface="+mn-ea"/>
                </a:rPr>
                <a:t>点集</a:t>
              </a:r>
              <a:endParaRPr lang="zh-CN" altLang="en-US" sz="1600">
                <a:sym typeface="+mn-ea"/>
              </a:endParaRPr>
            </a:p>
          </p:txBody>
        </p:sp>
        <p:sp>
          <p:nvSpPr>
            <p:cNvPr id="7" name="矩形 6"/>
            <p:cNvSpPr/>
            <p:nvPr>
              <p:custDataLst>
                <p:tags r:id="rId6"/>
              </p:custDataLst>
            </p:nvPr>
          </p:nvSpPr>
          <p:spPr>
            <a:xfrm>
              <a:off x="5191" y="4968"/>
              <a:ext cx="1775" cy="894"/>
            </a:xfrm>
            <a:prstGeom prst="rect">
              <a:avLst/>
            </a:prstGeom>
            <a:solidFill>
              <a:srgbClr val="298DEF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600">
                  <a:sym typeface="+mn-ea"/>
                </a:rPr>
                <a:t>通孔点集</a:t>
              </a:r>
              <a:endParaRPr lang="zh-CN" altLang="en-US" sz="1600">
                <a:sym typeface="+mn-ea"/>
              </a:endParaRPr>
            </a:p>
          </p:txBody>
        </p:sp>
        <p:cxnSp>
          <p:nvCxnSpPr>
            <p:cNvPr id="8" name="直接箭头连接符 7"/>
            <p:cNvCxnSpPr>
              <a:stCxn id="5" idx="3"/>
              <a:endCxn id="4" idx="1"/>
            </p:cNvCxnSpPr>
            <p:nvPr/>
          </p:nvCxnSpPr>
          <p:spPr>
            <a:xfrm>
              <a:off x="4531" y="6694"/>
              <a:ext cx="66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rgbClr val="FFFFFF"/>
            </a:fillRef>
            <a:effectRef idx="0">
              <a:srgbClr val="FFFFFF"/>
            </a:effectRef>
            <a:fontRef idx="minor">
              <a:schemeClr val="tx1"/>
            </a:fontRef>
          </p:style>
        </p:cxnSp>
        <p:cxnSp>
          <p:nvCxnSpPr>
            <p:cNvPr id="10" name="直接箭头连接符 9"/>
            <p:cNvCxnSpPr>
              <a:stCxn id="4" idx="3"/>
              <a:endCxn id="6" idx="1"/>
            </p:cNvCxnSpPr>
            <p:nvPr/>
          </p:nvCxnSpPr>
          <p:spPr>
            <a:xfrm>
              <a:off x="6966" y="6694"/>
              <a:ext cx="577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rgbClr val="FFFFFF"/>
            </a:fillRef>
            <a:effectRef idx="0">
              <a:srgbClr val="FFFFFF"/>
            </a:effectRef>
            <a:fontRef idx="minor">
              <a:schemeClr val="tx1"/>
            </a:fontRef>
          </p:style>
        </p:cxnSp>
        <p:cxnSp>
          <p:nvCxnSpPr>
            <p:cNvPr id="11" name="肘形连接符 10"/>
            <p:cNvCxnSpPr>
              <a:stCxn id="5" idx="0"/>
              <a:endCxn id="7" idx="1"/>
            </p:cNvCxnSpPr>
            <p:nvPr/>
          </p:nvCxnSpPr>
          <p:spPr>
            <a:xfrm rot="16200000">
              <a:off x="4001" y="5058"/>
              <a:ext cx="832" cy="1547"/>
            </a:xfrm>
            <a:prstGeom prst="bentConnector2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rgbClr val="FFFFFF"/>
            </a:fillRef>
            <a:effectRef idx="0">
              <a:srgbClr val="FFFFFF"/>
            </a:effectRef>
            <a:fontRef idx="minor">
              <a:schemeClr val="tx1"/>
            </a:fontRef>
          </p:style>
        </p:cxnSp>
        <p:cxnSp>
          <p:nvCxnSpPr>
            <p:cNvPr id="12" name="肘形连接符 11"/>
            <p:cNvCxnSpPr>
              <a:stCxn id="7" idx="3"/>
              <a:endCxn id="6" idx="0"/>
            </p:cNvCxnSpPr>
            <p:nvPr/>
          </p:nvCxnSpPr>
          <p:spPr>
            <a:xfrm>
              <a:off x="6966" y="5415"/>
              <a:ext cx="1465" cy="832"/>
            </a:xfrm>
            <a:prstGeom prst="bentConnector2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rgbClr val="FFFFFF"/>
            </a:fillRef>
            <a:effectRef idx="0">
              <a:srgbClr val="FFFFFF"/>
            </a:effectRef>
            <a:fontRef idx="minor">
              <a:schemeClr val="tx1"/>
            </a:fontRef>
          </p:style>
        </p:cxnSp>
        <p:sp>
          <p:nvSpPr>
            <p:cNvPr id="28" name="流程图: 决策 27"/>
            <p:cNvSpPr/>
            <p:nvPr>
              <p:custDataLst>
                <p:tags r:id="rId7"/>
              </p:custDataLst>
            </p:nvPr>
          </p:nvSpPr>
          <p:spPr>
            <a:xfrm>
              <a:off x="10206" y="6247"/>
              <a:ext cx="1541" cy="894"/>
            </a:xfrm>
            <a:prstGeom prst="flowChartDecision">
              <a:avLst/>
            </a:prstGeom>
            <a:solidFill>
              <a:srgbClr val="298DEF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200"/>
                <a:t>盲孔</a:t>
              </a:r>
              <a:r>
                <a:rPr lang="zh-CN" altLang="en-US" sz="1200"/>
                <a:t>判断</a:t>
              </a:r>
              <a:endParaRPr lang="zh-CN" altLang="en-US" sz="1200"/>
            </a:p>
          </p:txBody>
        </p:sp>
        <p:sp>
          <p:nvSpPr>
            <p:cNvPr id="13" name="矩形 12"/>
            <p:cNvSpPr/>
            <p:nvPr>
              <p:custDataLst>
                <p:tags r:id="rId8"/>
              </p:custDataLst>
            </p:nvPr>
          </p:nvSpPr>
          <p:spPr>
            <a:xfrm>
              <a:off x="10089" y="4968"/>
              <a:ext cx="1775" cy="894"/>
            </a:xfrm>
            <a:prstGeom prst="rect">
              <a:avLst/>
            </a:prstGeom>
            <a:solidFill>
              <a:srgbClr val="298DEF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600">
                  <a:sym typeface="+mn-ea"/>
                </a:rPr>
                <a:t>零件</a:t>
              </a:r>
              <a:r>
                <a:rPr lang="zh-CN" altLang="en-US" sz="1600">
                  <a:sym typeface="+mn-ea"/>
                </a:rPr>
                <a:t>信息</a:t>
              </a:r>
              <a:endParaRPr lang="zh-CN" altLang="en-US" sz="1600">
                <a:sym typeface="+mn-ea"/>
              </a:endParaRPr>
            </a:p>
          </p:txBody>
        </p:sp>
        <p:sp>
          <p:nvSpPr>
            <p:cNvPr id="14" name="矩形 13"/>
            <p:cNvSpPr/>
            <p:nvPr>
              <p:custDataLst>
                <p:tags r:id="rId9"/>
              </p:custDataLst>
            </p:nvPr>
          </p:nvSpPr>
          <p:spPr>
            <a:xfrm>
              <a:off x="12813" y="4968"/>
              <a:ext cx="2353" cy="894"/>
            </a:xfrm>
            <a:prstGeom prst="rect">
              <a:avLst/>
            </a:prstGeom>
            <a:solidFill>
              <a:srgbClr val="298DEF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600">
                  <a:sym typeface="+mn-ea"/>
                </a:rPr>
                <a:t>零件信息</a:t>
              </a:r>
              <a:r>
                <a:rPr lang="zh-CN" altLang="en-US" sz="1600">
                  <a:sym typeface="+mn-ea"/>
                </a:rPr>
                <a:t>库</a:t>
              </a:r>
              <a:endParaRPr lang="zh-CN" altLang="en-US" sz="1600">
                <a:sym typeface="+mn-ea"/>
              </a:endParaRPr>
            </a:p>
          </p:txBody>
        </p:sp>
        <p:cxnSp>
          <p:nvCxnSpPr>
            <p:cNvPr id="15" name="直接箭头连接符 14"/>
            <p:cNvCxnSpPr>
              <a:stCxn id="14" idx="1"/>
              <a:endCxn id="13" idx="3"/>
            </p:cNvCxnSpPr>
            <p:nvPr/>
          </p:nvCxnSpPr>
          <p:spPr>
            <a:xfrm flipH="1">
              <a:off x="11864" y="5415"/>
              <a:ext cx="949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rgbClr val="FFFFFF"/>
            </a:fillRef>
            <a:effectRef idx="0">
              <a:srgbClr val="FFFFFF"/>
            </a:effectRef>
            <a:fontRef idx="minor">
              <a:schemeClr val="tx1"/>
            </a:fontRef>
          </p:style>
        </p:cxnSp>
        <p:cxnSp>
          <p:nvCxnSpPr>
            <p:cNvPr id="16" name="直接箭头连接符 15"/>
            <p:cNvCxnSpPr>
              <a:stCxn id="13" idx="2"/>
              <a:endCxn id="28" idx="0"/>
            </p:cNvCxnSpPr>
            <p:nvPr/>
          </p:nvCxnSpPr>
          <p:spPr>
            <a:xfrm>
              <a:off x="10977" y="5862"/>
              <a:ext cx="0" cy="385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rgbClr val="FFFFFF"/>
            </a:fillRef>
            <a:effectRef idx="0">
              <a:srgbClr val="FFFFFF"/>
            </a:effectRef>
            <a:fontRef idx="minor">
              <a:schemeClr val="tx1"/>
            </a:fontRef>
          </p:style>
        </p:cxnSp>
        <p:cxnSp>
          <p:nvCxnSpPr>
            <p:cNvPr id="17" name="直接箭头连接符 16"/>
            <p:cNvCxnSpPr>
              <a:stCxn id="6" idx="3"/>
              <a:endCxn id="28" idx="1"/>
            </p:cNvCxnSpPr>
            <p:nvPr/>
          </p:nvCxnSpPr>
          <p:spPr>
            <a:xfrm>
              <a:off x="9318" y="6694"/>
              <a:ext cx="888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rgbClr val="FFFFFF"/>
            </a:fillRef>
            <a:effectRef idx="0">
              <a:srgbClr val="FFFFFF"/>
            </a:effectRef>
            <a:fontRef idx="minor">
              <a:schemeClr val="tx1"/>
            </a:fontRef>
          </p:style>
        </p:cxnSp>
        <p:sp>
          <p:nvSpPr>
            <p:cNvPr id="29" name="矩形 28"/>
            <p:cNvSpPr/>
            <p:nvPr>
              <p:custDataLst>
                <p:tags r:id="rId10"/>
              </p:custDataLst>
            </p:nvPr>
          </p:nvSpPr>
          <p:spPr>
            <a:xfrm>
              <a:off x="12813" y="6248"/>
              <a:ext cx="2354" cy="894"/>
            </a:xfrm>
            <a:prstGeom prst="rect">
              <a:avLst/>
            </a:prstGeom>
            <a:solidFill>
              <a:srgbClr val="298DEF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600"/>
                <a:t>正常</a:t>
              </a:r>
              <a:r>
                <a:rPr lang="zh-CN" altLang="en-US" sz="1600"/>
                <a:t>零件</a:t>
              </a:r>
              <a:endParaRPr lang="zh-CN" altLang="en-US" sz="1600"/>
            </a:p>
          </p:txBody>
        </p:sp>
        <p:sp>
          <p:nvSpPr>
            <p:cNvPr id="30" name="矩形 29"/>
            <p:cNvSpPr/>
            <p:nvPr>
              <p:custDataLst>
                <p:tags r:id="rId11"/>
              </p:custDataLst>
            </p:nvPr>
          </p:nvSpPr>
          <p:spPr>
            <a:xfrm>
              <a:off x="9799" y="7958"/>
              <a:ext cx="2354" cy="894"/>
            </a:xfrm>
            <a:prstGeom prst="rect">
              <a:avLst/>
            </a:prstGeom>
            <a:solidFill>
              <a:srgbClr val="298DEF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600"/>
                <a:t>盲孔</a:t>
              </a:r>
              <a:r>
                <a:rPr lang="zh-CN" altLang="en-US" sz="1600"/>
                <a:t>坐标</a:t>
              </a:r>
              <a:endParaRPr lang="zh-CN" altLang="en-US" sz="1600"/>
            </a:p>
          </p:txBody>
        </p:sp>
        <p:cxnSp>
          <p:nvCxnSpPr>
            <p:cNvPr id="36" name="直接箭头连接符 35"/>
            <p:cNvCxnSpPr>
              <a:endCxn id="29" idx="1"/>
            </p:cNvCxnSpPr>
            <p:nvPr>
              <p:custDataLst>
                <p:tags r:id="rId12"/>
              </p:custDataLst>
            </p:nvPr>
          </p:nvCxnSpPr>
          <p:spPr>
            <a:xfrm>
              <a:off x="11746" y="6695"/>
              <a:ext cx="1067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rgbClr val="FFFFFF"/>
            </a:fillRef>
            <a:effectRef idx="0">
              <a:srgbClr val="FFFFFF"/>
            </a:effectRef>
            <a:fontRef idx="minor">
              <a:schemeClr val="tx1"/>
            </a:fontRef>
          </p:style>
        </p:cxnSp>
        <p:cxnSp>
          <p:nvCxnSpPr>
            <p:cNvPr id="37" name="直接箭头连接符 36"/>
            <p:cNvCxnSpPr>
              <a:endCxn id="30" idx="0"/>
            </p:cNvCxnSpPr>
            <p:nvPr>
              <p:custDataLst>
                <p:tags r:id="rId13"/>
              </p:custDataLst>
            </p:nvPr>
          </p:nvCxnSpPr>
          <p:spPr>
            <a:xfrm>
              <a:off x="10976" y="7142"/>
              <a:ext cx="0" cy="81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rgbClr val="FFFFFF"/>
            </a:fillRef>
            <a:effectRef idx="0">
              <a:srgbClr val="FFFFFF"/>
            </a:effectRef>
            <a:fontRef idx="minor">
              <a:schemeClr val="tx1"/>
            </a:fontRef>
          </p:style>
        </p:cxnSp>
        <p:sp>
          <p:nvSpPr>
            <p:cNvPr id="38" name="矩形 37"/>
            <p:cNvSpPr/>
            <p:nvPr>
              <p:custDataLst>
                <p:tags r:id="rId14"/>
              </p:custDataLst>
            </p:nvPr>
          </p:nvSpPr>
          <p:spPr>
            <a:xfrm>
              <a:off x="11892" y="6248"/>
              <a:ext cx="729" cy="3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C000"/>
                  </a:solidFill>
                </a14:hiddenFill>
              </a:ext>
            </a:extLst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en-US" altLang="zh-CN">
                  <a:solidFill>
                    <a:schemeClr val="tx1"/>
                  </a:solidFill>
                </a:rPr>
                <a:t>Y</a:t>
              </a:r>
              <a:endParaRPr lang="en-US" altLang="zh-CN">
                <a:solidFill>
                  <a:schemeClr val="tx1"/>
                </a:solidFill>
              </a:endParaRPr>
            </a:p>
          </p:txBody>
        </p:sp>
        <p:sp>
          <p:nvSpPr>
            <p:cNvPr id="39" name="矩形 38"/>
            <p:cNvSpPr/>
            <p:nvPr>
              <p:custDataLst>
                <p:tags r:id="rId15"/>
              </p:custDataLst>
            </p:nvPr>
          </p:nvSpPr>
          <p:spPr>
            <a:xfrm>
              <a:off x="10205" y="7357"/>
              <a:ext cx="729" cy="3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C000"/>
                  </a:solidFill>
                </a14:hiddenFill>
              </a:ext>
            </a:extLst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en-US" altLang="zh-CN">
                  <a:solidFill>
                    <a:schemeClr val="tx1"/>
                  </a:solidFill>
                </a:rPr>
                <a:t>N</a:t>
              </a:r>
              <a:endParaRPr lang="en-US" altLang="zh-CN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Rectangle 30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344563" y="3233335"/>
            <a:ext cx="1143000" cy="8305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ysClr val="windowText" lastClr="000000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ysClr val="windowText" lastClr="000000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ysClr val="windowText" lastClr="000000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ysClr val="windowText" lastClr="000000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ysClr val="windowText" lastClr="000000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ysClr val="windowText" lastClr="000000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ysClr val="windowText" lastClr="000000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ysClr val="windowText" lastClr="000000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ysClr val="windowText" lastClr="000000"/>
                </a:solidFill>
                <a:latin typeface="Arial" panose="020B0604020202020204" pitchFamily="34" charset="0"/>
              </a:defRPr>
            </a:lvl9pPr>
          </a:lstStyle>
          <a:p>
            <a:pPr defTabSz="609600"/>
            <a:r>
              <a:rPr lang="en-US" altLang="en-US" sz="5400" dirty="0">
                <a:solidFill>
                  <a:srgbClr val="1181E9"/>
                </a:solidFill>
                <a:latin typeface="+mj-lt"/>
                <a:ea typeface="微软雅黑" panose="020B0503020204020204" pitchFamily="34" charset="-122"/>
                <a:cs typeface="字魂59号-创粗黑" panose="00000500000000000000" pitchFamily="2" charset="-122"/>
                <a:sym typeface="字魂59号-创粗黑" panose="00000500000000000000" pitchFamily="2" charset="-122"/>
              </a:rPr>
              <a:t>04.</a:t>
            </a:r>
            <a:endParaRPr lang="en-US" altLang="en-US" sz="5400" dirty="0">
              <a:solidFill>
                <a:srgbClr val="1181E9"/>
              </a:solidFill>
              <a:latin typeface="+mj-lt"/>
              <a:ea typeface="微软雅黑" panose="020B0503020204020204" pitchFamily="34" charset="-122"/>
              <a:cs typeface="字魂59号-创粗黑" panose="00000500000000000000" pitchFamily="2" charset="-122"/>
              <a:sym typeface="字魂59号-创粗黑" panose="00000500000000000000" pitchFamily="2" charset="-122"/>
            </a:endParaRPr>
          </a:p>
        </p:txBody>
      </p:sp>
      <p:sp>
        <p:nvSpPr>
          <p:cNvPr id="34" name="文本框 33"/>
          <p:cNvSpPr txBox="1"/>
          <p:nvPr>
            <p:custDataLst>
              <p:tags r:id="rId2"/>
            </p:custDataLst>
          </p:nvPr>
        </p:nvSpPr>
        <p:spPr>
          <a:xfrm>
            <a:off x="1190180" y="1970844"/>
            <a:ext cx="2331720" cy="384175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algn="l">
              <a:lnSpc>
                <a:spcPct val="125000"/>
              </a:lnSpc>
            </a:pPr>
            <a:r>
              <a:rPr lang="en-US" altLang="zh-CN" sz="2000" dirty="0">
                <a:latin typeface="+mn-ea"/>
                <a:sym typeface="+mn-ea"/>
              </a:rPr>
              <a:t>    </a:t>
            </a:r>
            <a:r>
              <a:rPr lang="zh-CN" sz="2000" dirty="0">
                <a:latin typeface="+mn-ea"/>
                <a:sym typeface="+mn-ea"/>
              </a:rPr>
              <a:t>盲孔视觉检测软件</a:t>
            </a:r>
            <a:endParaRPr sz="2000" dirty="0">
              <a:latin typeface="+mn-ea"/>
            </a:endParaRPr>
          </a:p>
        </p:txBody>
      </p:sp>
      <p:sp>
        <p:nvSpPr>
          <p:cNvPr id="5" name="文本框 4"/>
          <p:cNvSpPr txBox="1"/>
          <p:nvPr>
            <p:custDataLst>
              <p:tags r:id="rId3"/>
            </p:custDataLst>
          </p:nvPr>
        </p:nvSpPr>
        <p:spPr>
          <a:xfrm>
            <a:off x="5109845" y="3187700"/>
            <a:ext cx="2133600" cy="645795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r>
              <a:rPr lang="zh-CN" altLang="en-US" sz="4200" dirty="0">
                <a:solidFill>
                  <a:srgbClr val="1181E9"/>
                </a:solidFill>
                <a:latin typeface="+mj-ea"/>
                <a:ea typeface="+mj-ea"/>
                <a:cs typeface="字魂59号-创粗黑" panose="00000500000000000000" pitchFamily="2" charset="-122"/>
                <a:sym typeface="字魂59号-创粗黑" panose="00000500000000000000" pitchFamily="2" charset="-122"/>
              </a:rPr>
              <a:t>风险</a:t>
            </a:r>
            <a:r>
              <a:rPr lang="zh-CN" altLang="en-US" sz="4200" dirty="0">
                <a:solidFill>
                  <a:srgbClr val="1181E9"/>
                </a:solidFill>
                <a:latin typeface="+mj-ea"/>
                <a:ea typeface="+mj-ea"/>
                <a:cs typeface="字魂59号-创粗黑" panose="00000500000000000000" pitchFamily="2" charset="-122"/>
                <a:sym typeface="字魂59号-创粗黑" panose="00000500000000000000" pitchFamily="2" charset="-122"/>
              </a:rPr>
              <a:t>评估</a:t>
            </a:r>
            <a:endParaRPr lang="zh-CN" altLang="en-US" sz="4200" dirty="0">
              <a:solidFill>
                <a:srgbClr val="1181E9"/>
              </a:solidFill>
              <a:latin typeface="+mj-ea"/>
              <a:ea typeface="+mj-ea"/>
              <a:cs typeface="字魂59号-创粗黑" panose="00000500000000000000" pitchFamily="2" charset="-122"/>
              <a:sym typeface="字魂59号-创粗黑" panose="00000500000000000000" pitchFamily="2" charset="-122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1190180" y="3243761"/>
            <a:ext cx="762604" cy="721881"/>
            <a:chOff x="1400045" y="3905250"/>
            <a:chExt cx="673764" cy="721881"/>
          </a:xfrm>
        </p:grpSpPr>
        <p:sp>
          <p:nvSpPr>
            <p:cNvPr id="3" name="矩形: 圆角 5"/>
            <p:cNvSpPr/>
            <p:nvPr>
              <p:custDataLst>
                <p:tags r:id="rId4"/>
              </p:custDataLst>
            </p:nvPr>
          </p:nvSpPr>
          <p:spPr>
            <a:xfrm>
              <a:off x="1400045" y="4025900"/>
              <a:ext cx="45719" cy="426606"/>
            </a:xfrm>
            <a:prstGeom prst="roundRect">
              <a:avLst>
                <a:gd name="adj" fmla="val 50000"/>
              </a:avLst>
            </a:prstGeom>
            <a:noFill/>
            <a:ln w="6350">
              <a:solidFill>
                <a:srgbClr val="1181E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7" name="矩形: 圆角 27"/>
            <p:cNvSpPr/>
            <p:nvPr>
              <p:custDataLst>
                <p:tags r:id="rId5"/>
              </p:custDataLst>
            </p:nvPr>
          </p:nvSpPr>
          <p:spPr>
            <a:xfrm>
              <a:off x="1557056" y="4054475"/>
              <a:ext cx="45719" cy="572656"/>
            </a:xfrm>
            <a:prstGeom prst="roundRect">
              <a:avLst>
                <a:gd name="adj" fmla="val 50000"/>
              </a:avLst>
            </a:prstGeom>
            <a:solidFill>
              <a:srgbClr val="1181E9"/>
            </a:solidFill>
            <a:ln w="6350">
              <a:solidFill>
                <a:srgbClr val="1181E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8" name="矩形: 圆角 28"/>
            <p:cNvSpPr/>
            <p:nvPr>
              <p:custDataLst>
                <p:tags r:id="rId6"/>
              </p:custDataLst>
            </p:nvPr>
          </p:nvSpPr>
          <p:spPr>
            <a:xfrm>
              <a:off x="1714067" y="3905250"/>
              <a:ext cx="45719" cy="667906"/>
            </a:xfrm>
            <a:prstGeom prst="roundRect">
              <a:avLst>
                <a:gd name="adj" fmla="val 50000"/>
              </a:avLst>
            </a:prstGeom>
            <a:noFill/>
            <a:ln w="6350">
              <a:solidFill>
                <a:srgbClr val="1181E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9" name="矩形: 圆角 29"/>
            <p:cNvSpPr/>
            <p:nvPr>
              <p:custDataLst>
                <p:tags r:id="rId7"/>
              </p:custDataLst>
            </p:nvPr>
          </p:nvSpPr>
          <p:spPr>
            <a:xfrm>
              <a:off x="1871078" y="3990975"/>
              <a:ext cx="45719" cy="409575"/>
            </a:xfrm>
            <a:prstGeom prst="roundRect">
              <a:avLst>
                <a:gd name="adj" fmla="val 50000"/>
              </a:avLst>
            </a:prstGeom>
            <a:noFill/>
            <a:ln w="6350">
              <a:solidFill>
                <a:srgbClr val="1181E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0" name="矩形: 圆角 30"/>
            <p:cNvSpPr/>
            <p:nvPr>
              <p:custDataLst>
                <p:tags r:id="rId8"/>
              </p:custDataLst>
            </p:nvPr>
          </p:nvSpPr>
          <p:spPr>
            <a:xfrm>
              <a:off x="2028090" y="4054475"/>
              <a:ext cx="45719" cy="346075"/>
            </a:xfrm>
            <a:prstGeom prst="roundRect">
              <a:avLst>
                <a:gd name="adj" fmla="val 50000"/>
              </a:avLst>
            </a:prstGeom>
            <a:noFill/>
            <a:ln w="6350">
              <a:solidFill>
                <a:srgbClr val="1181E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框 8"/>
          <p:cNvSpPr txBox="1"/>
          <p:nvPr>
            <p:custDataLst>
              <p:tags r:id="rId1"/>
            </p:custDataLst>
          </p:nvPr>
        </p:nvSpPr>
        <p:spPr>
          <a:xfrm>
            <a:off x="603250" y="340149"/>
            <a:ext cx="1422400" cy="43053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p>
            <a:r>
              <a:rPr lang="zh-CN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风险</a:t>
            </a:r>
            <a:r>
              <a:rPr lang="zh-CN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评估</a:t>
            </a:r>
            <a:endParaRPr lang="zh-CN" altLang="en-US" sz="28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文本框 3"/>
          <p:cNvSpPr txBox="1"/>
          <p:nvPr>
            <p:custDataLst>
              <p:tags r:id="rId2"/>
            </p:custDataLst>
          </p:nvPr>
        </p:nvSpPr>
        <p:spPr>
          <a:xfrm>
            <a:off x="1035050" y="1515110"/>
            <a:ext cx="10527030" cy="299974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322580">
              <a:lnSpc>
                <a:spcPct val="150000"/>
              </a:lnSpc>
            </a:pPr>
            <a:r>
              <a:rPr lang="en-US" spc="35" dirty="0">
                <a:effectLst/>
                <a:latin typeface="+mn-ea"/>
                <a:cs typeface="Times New Roman" panose="02020603050405020304" pitchFamily="18" charset="0"/>
                <a:sym typeface="+mn-ea"/>
              </a:rPr>
              <a:t>1</a:t>
            </a:r>
            <a:r>
              <a:rPr lang="zh-CN" altLang="en-US" spc="35" dirty="0">
                <a:effectLst/>
                <a:latin typeface="+mn-ea"/>
                <a:cs typeface="Times New Roman" panose="02020603050405020304" pitchFamily="18" charset="0"/>
                <a:sym typeface="+mn-ea"/>
              </a:rPr>
              <a:t>、</a:t>
            </a:r>
            <a:r>
              <a:rPr lang="zh-CN" altLang="zh-CN" spc="35" dirty="0">
                <a:effectLst/>
                <a:latin typeface="+mn-ea"/>
                <a:cs typeface="Times New Roman" panose="02020603050405020304" pitchFamily="18" charset="0"/>
                <a:sym typeface="+mn-ea"/>
              </a:rPr>
              <a:t>由于产品类型数据未知，并且产品来料位置角度变化较大，无法实现一键注册产品；</a:t>
            </a:r>
            <a:endParaRPr lang="zh-CN" altLang="zh-CN" spc="35" dirty="0">
              <a:effectLst/>
              <a:latin typeface="+mn-ea"/>
              <a:cs typeface="Times New Roman" panose="02020603050405020304" pitchFamily="18" charset="0"/>
              <a:sym typeface="+mn-ea"/>
            </a:endParaRPr>
          </a:p>
          <a:p>
            <a:pPr indent="322580">
              <a:lnSpc>
                <a:spcPct val="150000"/>
              </a:lnSpc>
            </a:pPr>
            <a:r>
              <a:rPr lang="en-US" altLang="zh-CN" spc="35" dirty="0">
                <a:effectLst/>
                <a:latin typeface="+mn-ea"/>
                <a:cs typeface="Times New Roman" panose="02020603050405020304" pitchFamily="18" charset="0"/>
                <a:sym typeface="+mn-ea"/>
              </a:rPr>
              <a:t>2</a:t>
            </a:r>
            <a:r>
              <a:rPr lang="zh-CN" altLang="en-US" spc="35" dirty="0">
                <a:effectLst/>
                <a:latin typeface="+mn-ea"/>
                <a:cs typeface="Times New Roman" panose="02020603050405020304" pitchFamily="18" charset="0"/>
                <a:sym typeface="+mn-ea"/>
              </a:rPr>
              <a:t>、</a:t>
            </a:r>
            <a:r>
              <a:rPr lang="en-US" altLang="zh-CN" spc="35" dirty="0">
                <a:effectLst/>
                <a:latin typeface="+mn-ea"/>
                <a:cs typeface="Times New Roman" panose="02020603050405020304" pitchFamily="18" charset="0"/>
                <a:sym typeface="+mn-ea"/>
              </a:rPr>
              <a:t>KImage</a:t>
            </a:r>
            <a:r>
              <a:rPr lang="zh-CN" altLang="en-US" spc="35" dirty="0">
                <a:effectLst/>
                <a:latin typeface="+mn-ea"/>
                <a:cs typeface="Times New Roman" panose="02020603050405020304" pitchFamily="18" charset="0"/>
                <a:sym typeface="+mn-ea"/>
              </a:rPr>
              <a:t>目前不支持</a:t>
            </a:r>
            <a:r>
              <a:rPr lang="zh-CN" altLang="en-US" spc="35" dirty="0">
                <a:effectLst/>
                <a:latin typeface="+mn-ea"/>
                <a:cs typeface="Times New Roman" panose="02020603050405020304" pitchFamily="18" charset="0"/>
                <a:sym typeface="+mn-ea"/>
              </a:rPr>
              <a:t>SQL Server，需要另外开发；</a:t>
            </a:r>
            <a:endParaRPr lang="zh-CN" altLang="en-US" spc="35" dirty="0">
              <a:effectLst/>
              <a:latin typeface="+mn-ea"/>
              <a:cs typeface="Times New Roman" panose="02020603050405020304" pitchFamily="18" charset="0"/>
              <a:sym typeface="+mn-ea"/>
            </a:endParaRPr>
          </a:p>
          <a:p>
            <a:pPr indent="322580">
              <a:lnSpc>
                <a:spcPct val="150000"/>
              </a:lnSpc>
            </a:pPr>
            <a:r>
              <a:rPr lang="en-US" altLang="zh-CN" spc="35" dirty="0">
                <a:effectLst/>
                <a:latin typeface="+mn-ea"/>
                <a:cs typeface="Times New Roman" panose="02020603050405020304" pitchFamily="18" charset="0"/>
                <a:sym typeface="+mn-ea"/>
              </a:rPr>
              <a:t>3</a:t>
            </a:r>
            <a:r>
              <a:rPr lang="zh-CN" altLang="en-US" spc="35" dirty="0">
                <a:effectLst/>
                <a:latin typeface="+mn-ea"/>
                <a:cs typeface="Times New Roman" panose="02020603050405020304" pitchFamily="18" charset="0"/>
                <a:sym typeface="+mn-ea"/>
              </a:rPr>
              <a:t>、</a:t>
            </a:r>
            <a:r>
              <a:rPr lang="en-US" altLang="zh-CN" strike="sngStrike" spc="35" dirty="0">
                <a:effectLst/>
                <a:latin typeface="+mn-ea"/>
                <a:cs typeface="Times New Roman" panose="02020603050405020304" pitchFamily="18" charset="0"/>
                <a:sym typeface="+mn-ea"/>
              </a:rPr>
              <a:t>KImage</a:t>
            </a:r>
            <a:r>
              <a:rPr lang="zh-CN" altLang="en-US" strike="sngStrike" spc="35" dirty="0">
                <a:effectLst/>
                <a:latin typeface="+mn-ea"/>
                <a:cs typeface="Times New Roman" panose="02020603050405020304" pitchFamily="18" charset="0"/>
                <a:sym typeface="+mn-ea"/>
              </a:rPr>
              <a:t>中形状缩放匹配工具目前不支持根据</a:t>
            </a:r>
            <a:r>
              <a:rPr lang="en-US" altLang="zh-CN" strike="sngStrike" spc="35" dirty="0">
                <a:effectLst/>
                <a:latin typeface="+mn-ea"/>
                <a:cs typeface="Times New Roman" panose="02020603050405020304" pitchFamily="18" charset="0"/>
                <a:sym typeface="+mn-ea"/>
              </a:rPr>
              <a:t>ID</a:t>
            </a:r>
            <a:r>
              <a:rPr lang="zh-CN" altLang="en-US" strike="sngStrike" spc="35" dirty="0">
                <a:effectLst/>
                <a:latin typeface="+mn-ea"/>
                <a:cs typeface="Times New Roman" panose="02020603050405020304" pitchFamily="18" charset="0"/>
                <a:sym typeface="+mn-ea"/>
              </a:rPr>
              <a:t>切换模板，需要升级工具；</a:t>
            </a:r>
            <a:r>
              <a:rPr lang="zh-CN" altLang="en-US" spc="35" dirty="0">
                <a:effectLst/>
                <a:latin typeface="+mn-ea"/>
                <a:cs typeface="Times New Roman" panose="02020603050405020304" pitchFamily="18" charset="0"/>
                <a:sym typeface="+mn-ea"/>
              </a:rPr>
              <a:t>换配置</a:t>
            </a:r>
            <a:r>
              <a:rPr lang="zh-CN" altLang="en-US" spc="35" dirty="0">
                <a:effectLst/>
                <a:latin typeface="+mn-ea"/>
                <a:cs typeface="Times New Roman" panose="02020603050405020304" pitchFamily="18" charset="0"/>
                <a:sym typeface="+mn-ea"/>
              </a:rPr>
              <a:t>实现</a:t>
            </a:r>
            <a:endParaRPr lang="zh-CN" altLang="en-US" spc="35" dirty="0">
              <a:effectLst/>
              <a:latin typeface="+mn-ea"/>
              <a:cs typeface="Times New Roman" panose="02020603050405020304" pitchFamily="18" charset="0"/>
              <a:sym typeface="+mn-ea"/>
            </a:endParaRPr>
          </a:p>
          <a:p>
            <a:pPr indent="322580">
              <a:lnSpc>
                <a:spcPct val="150000"/>
              </a:lnSpc>
            </a:pPr>
            <a:r>
              <a:rPr lang="en-US" altLang="zh-CN" spc="35" dirty="0">
                <a:effectLst/>
                <a:latin typeface="+mn-ea"/>
                <a:cs typeface="Times New Roman" panose="02020603050405020304" pitchFamily="18" charset="0"/>
                <a:sym typeface="+mn-ea"/>
              </a:rPr>
              <a:t>4</a:t>
            </a:r>
            <a:r>
              <a:rPr lang="zh-CN" altLang="en-US" spc="35" dirty="0">
                <a:effectLst/>
                <a:latin typeface="+mn-ea"/>
                <a:cs typeface="Times New Roman" panose="02020603050405020304" pitchFamily="18" charset="0"/>
                <a:sym typeface="+mn-ea"/>
              </a:rPr>
              <a:t>、产品检测未明确是否</a:t>
            </a:r>
            <a:r>
              <a:rPr lang="zh-CN" altLang="en-US" spc="35" dirty="0">
                <a:effectLst/>
                <a:latin typeface="+mn-ea"/>
                <a:cs typeface="Times New Roman" panose="02020603050405020304" pitchFamily="18" charset="0"/>
                <a:sym typeface="+mn-ea"/>
              </a:rPr>
              <a:t>为人工按一次按钮执行一次产品</a:t>
            </a:r>
            <a:r>
              <a:rPr lang="zh-CN" altLang="en-US" spc="35" dirty="0">
                <a:effectLst/>
                <a:latin typeface="+mn-ea"/>
                <a:cs typeface="Times New Roman" panose="02020603050405020304" pitchFamily="18" charset="0"/>
                <a:sym typeface="+mn-ea"/>
              </a:rPr>
              <a:t>检测；</a:t>
            </a:r>
            <a:endParaRPr lang="zh-CN" altLang="en-US" spc="35" dirty="0">
              <a:effectLst/>
              <a:latin typeface="+mn-ea"/>
              <a:cs typeface="Times New Roman" panose="02020603050405020304" pitchFamily="18" charset="0"/>
              <a:sym typeface="+mn-ea"/>
            </a:endParaRPr>
          </a:p>
          <a:p>
            <a:pPr indent="322580">
              <a:lnSpc>
                <a:spcPct val="150000"/>
              </a:lnSpc>
            </a:pPr>
            <a:r>
              <a:rPr lang="en-US" altLang="zh-CN" spc="35" dirty="0">
                <a:effectLst/>
                <a:latin typeface="+mn-ea"/>
                <a:cs typeface="Times New Roman" panose="02020603050405020304" pitchFamily="18" charset="0"/>
                <a:sym typeface="+mn-ea"/>
              </a:rPr>
              <a:t>5</a:t>
            </a:r>
            <a:r>
              <a:rPr lang="zh-CN" altLang="en-US" spc="35" dirty="0">
                <a:effectLst/>
                <a:latin typeface="+mn-ea"/>
                <a:cs typeface="Times New Roman" panose="02020603050405020304" pitchFamily="18" charset="0"/>
                <a:sym typeface="+mn-ea"/>
              </a:rPr>
              <a:t>、项目需要使用扫码器，不确定是否需要进行相应</a:t>
            </a:r>
            <a:r>
              <a:rPr lang="zh-CN" altLang="en-US" spc="35" dirty="0">
                <a:effectLst/>
                <a:latin typeface="+mn-ea"/>
                <a:cs typeface="Times New Roman" panose="02020603050405020304" pitchFamily="18" charset="0"/>
                <a:sym typeface="+mn-ea"/>
              </a:rPr>
              <a:t>的开发；</a:t>
            </a:r>
            <a:endParaRPr lang="zh-CN" altLang="en-US" spc="35" dirty="0">
              <a:effectLst/>
              <a:latin typeface="+mn-ea"/>
              <a:cs typeface="Times New Roman" panose="02020603050405020304" pitchFamily="18" charset="0"/>
              <a:sym typeface="+mn-ea"/>
            </a:endParaRPr>
          </a:p>
          <a:p>
            <a:pPr indent="322580">
              <a:lnSpc>
                <a:spcPct val="150000"/>
              </a:lnSpc>
            </a:pPr>
            <a:r>
              <a:rPr lang="en-US" altLang="zh-CN" spc="35" dirty="0">
                <a:effectLst/>
                <a:latin typeface="+mn-ea"/>
                <a:cs typeface="Times New Roman" panose="02020603050405020304" pitchFamily="18" charset="0"/>
                <a:sym typeface="+mn-ea"/>
              </a:rPr>
              <a:t>6</a:t>
            </a:r>
            <a:r>
              <a:rPr lang="zh-CN" altLang="en-US" spc="35" dirty="0">
                <a:effectLst/>
                <a:latin typeface="+mn-ea"/>
                <a:cs typeface="Times New Roman" panose="02020603050405020304" pitchFamily="18" charset="0"/>
                <a:sym typeface="+mn-ea"/>
              </a:rPr>
              <a:t>、外接按钮需要使用工控机上的</a:t>
            </a:r>
            <a:r>
              <a:rPr lang="en-US" altLang="zh-CN" spc="35" dirty="0">
                <a:effectLst/>
                <a:latin typeface="+mn-ea"/>
                <a:cs typeface="Times New Roman" panose="02020603050405020304" pitchFamily="18" charset="0"/>
                <a:sym typeface="+mn-ea"/>
              </a:rPr>
              <a:t>GPIO</a:t>
            </a:r>
            <a:r>
              <a:rPr lang="zh-CN" altLang="en-US" spc="35" dirty="0">
                <a:effectLst/>
                <a:latin typeface="+mn-ea"/>
                <a:cs typeface="Times New Roman" panose="02020603050405020304" pitchFamily="18" charset="0"/>
                <a:sym typeface="+mn-ea"/>
              </a:rPr>
              <a:t>，需要开发相应的</a:t>
            </a:r>
            <a:r>
              <a:rPr lang="en-US" altLang="zh-CN" spc="35" dirty="0">
                <a:effectLst/>
                <a:latin typeface="+mn-ea"/>
                <a:cs typeface="Times New Roman" panose="02020603050405020304" pitchFamily="18" charset="0"/>
                <a:sym typeface="+mn-ea"/>
              </a:rPr>
              <a:t>GPIO</a:t>
            </a:r>
            <a:r>
              <a:rPr lang="zh-CN" altLang="en-US" spc="35" dirty="0">
                <a:effectLst/>
                <a:latin typeface="+mn-ea"/>
                <a:cs typeface="Times New Roman" panose="02020603050405020304" pitchFamily="18" charset="0"/>
                <a:sym typeface="+mn-ea"/>
              </a:rPr>
              <a:t>资源；如果工控机上没有</a:t>
            </a:r>
            <a:r>
              <a:rPr lang="en-US" altLang="zh-CN" spc="35" dirty="0">
                <a:effectLst/>
                <a:latin typeface="+mn-ea"/>
                <a:cs typeface="Times New Roman" panose="02020603050405020304" pitchFamily="18" charset="0"/>
                <a:sym typeface="+mn-ea"/>
              </a:rPr>
              <a:t>GPIO</a:t>
            </a:r>
            <a:r>
              <a:rPr lang="zh-CN" altLang="en-US" spc="35" dirty="0">
                <a:effectLst/>
                <a:latin typeface="+mn-ea"/>
                <a:cs typeface="Times New Roman" panose="02020603050405020304" pitchFamily="18" charset="0"/>
                <a:sym typeface="+mn-ea"/>
              </a:rPr>
              <a:t>功能，需要考虑其它的实现</a:t>
            </a:r>
            <a:r>
              <a:rPr lang="zh-CN" altLang="en-US" spc="35" dirty="0">
                <a:effectLst/>
                <a:latin typeface="+mn-ea"/>
                <a:cs typeface="Times New Roman" panose="02020603050405020304" pitchFamily="18" charset="0"/>
                <a:sym typeface="+mn-ea"/>
              </a:rPr>
              <a:t>方式。</a:t>
            </a:r>
            <a:endParaRPr lang="zh-CN" altLang="en-US" spc="35" dirty="0">
              <a:effectLst/>
              <a:latin typeface="+mn-ea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文本框 10"/>
          <p:cNvSpPr txBox="1"/>
          <p:nvPr/>
        </p:nvSpPr>
        <p:spPr>
          <a:xfrm>
            <a:off x="605969" y="2778881"/>
            <a:ext cx="4114800" cy="83058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algn="l"/>
            <a:r>
              <a:rPr lang="zh-CN" altLang="en-US" sz="5400" b="1" dirty="0">
                <a:solidFill>
                  <a:srgbClr val="1181E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盲孔视觉</a:t>
            </a:r>
            <a:r>
              <a:rPr lang="zh-CN" altLang="en-US" sz="5400" b="1" dirty="0">
                <a:solidFill>
                  <a:srgbClr val="1181E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检测</a:t>
            </a:r>
            <a:endParaRPr lang="zh-CN" altLang="en-US" sz="5400" b="1" dirty="0">
              <a:solidFill>
                <a:srgbClr val="1181E9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" name="文本框 23"/>
          <p:cNvSpPr txBox="1"/>
          <p:nvPr>
            <p:custDataLst>
              <p:tags r:id="rId1"/>
            </p:custDataLst>
          </p:nvPr>
        </p:nvSpPr>
        <p:spPr>
          <a:xfrm>
            <a:off x="616993" y="5039837"/>
            <a:ext cx="1009650" cy="245745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p>
            <a:r>
              <a:rPr lang="en-US" altLang="zh-CN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2023/7/25</a:t>
            </a:r>
            <a:endParaRPr lang="en-US" altLang="zh-CN" sz="1600" dirty="0" err="1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7" name="文本框 26"/>
          <p:cNvSpPr txBox="1"/>
          <p:nvPr>
            <p:custDataLst>
              <p:tags r:id="rId2"/>
            </p:custDataLst>
          </p:nvPr>
        </p:nvSpPr>
        <p:spPr>
          <a:xfrm>
            <a:off x="613362" y="4775677"/>
            <a:ext cx="304800" cy="18415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p>
            <a:r>
              <a:rPr lang="zh-CN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时间</a:t>
            </a:r>
            <a:endParaRPr lang="zh-CN" altLang="en-US" sz="12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Rectangle 30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344563" y="3233335"/>
            <a:ext cx="1143000" cy="8305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ysClr val="windowText" lastClr="000000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ysClr val="windowText" lastClr="000000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ysClr val="windowText" lastClr="000000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ysClr val="windowText" lastClr="000000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ysClr val="windowText" lastClr="000000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ysClr val="windowText" lastClr="000000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ysClr val="windowText" lastClr="000000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ysClr val="windowText" lastClr="000000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ysClr val="windowText" lastClr="000000"/>
                </a:solidFill>
                <a:latin typeface="Arial" panose="020B0604020202020204" pitchFamily="34" charset="0"/>
              </a:defRPr>
            </a:lvl9pPr>
          </a:lstStyle>
          <a:p>
            <a:pPr defTabSz="609600"/>
            <a:r>
              <a:rPr lang="en-US" altLang="en-US" sz="5400" dirty="0">
                <a:solidFill>
                  <a:srgbClr val="1181E9"/>
                </a:solidFill>
                <a:latin typeface="+mj-lt"/>
                <a:ea typeface="微软雅黑" panose="020B0503020204020204" pitchFamily="34" charset="-122"/>
                <a:cs typeface="字魂59号-创粗黑" panose="00000500000000000000" pitchFamily="2" charset="-122"/>
                <a:sym typeface="字魂59号-创粗黑" panose="00000500000000000000" pitchFamily="2" charset="-122"/>
              </a:rPr>
              <a:t>01.</a:t>
            </a:r>
            <a:endParaRPr lang="en-US" altLang="en-US" sz="5400" dirty="0">
              <a:solidFill>
                <a:srgbClr val="1181E9"/>
              </a:solidFill>
              <a:latin typeface="+mj-lt"/>
              <a:ea typeface="微软雅黑" panose="020B0503020204020204" pitchFamily="34" charset="-122"/>
              <a:cs typeface="字魂59号-创粗黑" panose="00000500000000000000" pitchFamily="2" charset="-122"/>
              <a:sym typeface="字魂59号-创粗黑" panose="00000500000000000000" pitchFamily="2" charset="-122"/>
            </a:endParaRPr>
          </a:p>
        </p:txBody>
      </p:sp>
      <p:grpSp>
        <p:nvGrpSpPr>
          <p:cNvPr id="32" name="组合 31"/>
          <p:cNvGrpSpPr/>
          <p:nvPr/>
        </p:nvGrpSpPr>
        <p:grpSpPr>
          <a:xfrm>
            <a:off x="1190180" y="3243761"/>
            <a:ext cx="762604" cy="721881"/>
            <a:chOff x="1400045" y="3905250"/>
            <a:chExt cx="673764" cy="721881"/>
          </a:xfrm>
        </p:grpSpPr>
        <p:sp>
          <p:nvSpPr>
            <p:cNvPr id="6" name="矩形: 圆角 5"/>
            <p:cNvSpPr/>
            <p:nvPr>
              <p:custDataLst>
                <p:tags r:id="rId2"/>
              </p:custDataLst>
            </p:nvPr>
          </p:nvSpPr>
          <p:spPr>
            <a:xfrm>
              <a:off x="1400045" y="4025900"/>
              <a:ext cx="45719" cy="426606"/>
            </a:xfrm>
            <a:prstGeom prst="roundRect">
              <a:avLst>
                <a:gd name="adj" fmla="val 50000"/>
              </a:avLst>
            </a:prstGeom>
            <a:solidFill>
              <a:srgbClr val="1181E9"/>
            </a:solidFill>
            <a:ln w="6350">
              <a:solidFill>
                <a:srgbClr val="1181E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8" name="矩形: 圆角 27"/>
            <p:cNvSpPr/>
            <p:nvPr>
              <p:custDataLst>
                <p:tags r:id="rId3"/>
              </p:custDataLst>
            </p:nvPr>
          </p:nvSpPr>
          <p:spPr>
            <a:xfrm>
              <a:off x="1557056" y="4054475"/>
              <a:ext cx="45719" cy="572656"/>
            </a:xfrm>
            <a:prstGeom prst="roundRect">
              <a:avLst>
                <a:gd name="adj" fmla="val 50000"/>
              </a:avLst>
            </a:prstGeom>
            <a:noFill/>
            <a:ln w="6350">
              <a:solidFill>
                <a:srgbClr val="1181E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9" name="矩形: 圆角 28"/>
            <p:cNvSpPr/>
            <p:nvPr>
              <p:custDataLst>
                <p:tags r:id="rId4"/>
              </p:custDataLst>
            </p:nvPr>
          </p:nvSpPr>
          <p:spPr>
            <a:xfrm>
              <a:off x="1714067" y="3905250"/>
              <a:ext cx="45719" cy="667906"/>
            </a:xfrm>
            <a:prstGeom prst="roundRect">
              <a:avLst>
                <a:gd name="adj" fmla="val 50000"/>
              </a:avLst>
            </a:prstGeom>
            <a:noFill/>
            <a:ln w="6350">
              <a:solidFill>
                <a:srgbClr val="1181E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0" name="矩形: 圆角 29"/>
            <p:cNvSpPr/>
            <p:nvPr>
              <p:custDataLst>
                <p:tags r:id="rId5"/>
              </p:custDataLst>
            </p:nvPr>
          </p:nvSpPr>
          <p:spPr>
            <a:xfrm>
              <a:off x="1871078" y="3990975"/>
              <a:ext cx="45719" cy="409575"/>
            </a:xfrm>
            <a:prstGeom prst="roundRect">
              <a:avLst>
                <a:gd name="adj" fmla="val 50000"/>
              </a:avLst>
            </a:prstGeom>
            <a:noFill/>
            <a:ln w="6350">
              <a:solidFill>
                <a:srgbClr val="1181E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1" name="矩形: 圆角 30"/>
            <p:cNvSpPr/>
            <p:nvPr>
              <p:custDataLst>
                <p:tags r:id="rId6"/>
              </p:custDataLst>
            </p:nvPr>
          </p:nvSpPr>
          <p:spPr>
            <a:xfrm>
              <a:off x="2028090" y="4054475"/>
              <a:ext cx="45719" cy="346075"/>
            </a:xfrm>
            <a:prstGeom prst="roundRect">
              <a:avLst>
                <a:gd name="adj" fmla="val 50000"/>
              </a:avLst>
            </a:prstGeom>
            <a:noFill/>
            <a:ln w="6350">
              <a:solidFill>
                <a:srgbClr val="1181E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34" name="文本框 33"/>
          <p:cNvSpPr txBox="1"/>
          <p:nvPr>
            <p:custDataLst>
              <p:tags r:id="rId7"/>
            </p:custDataLst>
          </p:nvPr>
        </p:nvSpPr>
        <p:spPr>
          <a:xfrm>
            <a:off x="1190180" y="1970844"/>
            <a:ext cx="2331720" cy="384175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algn="l">
              <a:lnSpc>
                <a:spcPct val="125000"/>
              </a:lnSpc>
            </a:pPr>
            <a:r>
              <a:rPr lang="en-US" altLang="zh-CN" sz="2000" dirty="0">
                <a:latin typeface="+mn-ea"/>
              </a:rPr>
              <a:t>    </a:t>
            </a:r>
            <a:r>
              <a:rPr lang="zh-CN" sz="2000" dirty="0">
                <a:latin typeface="+mn-ea"/>
              </a:rPr>
              <a:t>盲孔视觉检测</a:t>
            </a:r>
            <a:r>
              <a:rPr lang="zh-CN" sz="2000" dirty="0">
                <a:latin typeface="+mn-ea"/>
              </a:rPr>
              <a:t>软件</a:t>
            </a:r>
            <a:endParaRPr lang="zh-CN" sz="2000" dirty="0">
              <a:latin typeface="+mn-ea"/>
            </a:endParaRPr>
          </a:p>
        </p:txBody>
      </p:sp>
      <p:sp>
        <p:nvSpPr>
          <p:cNvPr id="5" name="文本框 4"/>
          <p:cNvSpPr txBox="1"/>
          <p:nvPr>
            <p:custDataLst>
              <p:tags r:id="rId8"/>
            </p:custDataLst>
          </p:nvPr>
        </p:nvSpPr>
        <p:spPr>
          <a:xfrm>
            <a:off x="5109845" y="3187700"/>
            <a:ext cx="2133600" cy="645795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r>
              <a:rPr lang="zh-CN" altLang="en-US" sz="4200" dirty="0">
                <a:solidFill>
                  <a:srgbClr val="1181E9"/>
                </a:solidFill>
                <a:latin typeface="+mj-ea"/>
                <a:ea typeface="+mj-ea"/>
                <a:cs typeface="字魂59号-创粗黑" panose="00000500000000000000" pitchFamily="2" charset="-122"/>
                <a:sym typeface="字魂59号-创粗黑" panose="00000500000000000000" pitchFamily="2" charset="-122"/>
              </a:rPr>
              <a:t>项目</a:t>
            </a:r>
            <a:r>
              <a:rPr lang="zh-CN" altLang="en-US" sz="4200" dirty="0">
                <a:solidFill>
                  <a:srgbClr val="1181E9"/>
                </a:solidFill>
                <a:latin typeface="+mj-ea"/>
                <a:ea typeface="+mj-ea"/>
                <a:cs typeface="字魂59号-创粗黑" panose="00000500000000000000" pitchFamily="2" charset="-122"/>
                <a:sym typeface="字魂59号-创粗黑" panose="00000500000000000000" pitchFamily="2" charset="-122"/>
              </a:rPr>
              <a:t>需求</a:t>
            </a:r>
            <a:endParaRPr lang="zh-CN" altLang="en-US" sz="4200" dirty="0">
              <a:solidFill>
                <a:srgbClr val="1181E9"/>
              </a:solidFill>
              <a:latin typeface="+mj-ea"/>
              <a:ea typeface="+mj-ea"/>
              <a:cs typeface="字魂59号-创粗黑" panose="00000500000000000000" pitchFamily="2" charset="-122"/>
              <a:sym typeface="字魂59号-创粗黑" panose="00000500000000000000" pitchFamily="2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603250" y="340149"/>
            <a:ext cx="1422400" cy="43053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r>
              <a:rPr lang="zh-CN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项目</a:t>
            </a:r>
            <a:r>
              <a:rPr lang="zh-CN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需求</a:t>
            </a:r>
            <a:endParaRPr lang="zh-CN" altLang="en-US" sz="28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683895" y="1087120"/>
            <a:ext cx="10527030" cy="46615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322580">
              <a:lnSpc>
                <a:spcPct val="150000"/>
              </a:lnSpc>
            </a:pPr>
            <a:r>
              <a:rPr lang="en-US" spc="35" dirty="0">
                <a:effectLst/>
                <a:latin typeface="+mn-ea"/>
                <a:cs typeface="Times New Roman" panose="02020603050405020304" pitchFamily="18" charset="0"/>
                <a:sym typeface="+mn-ea"/>
              </a:rPr>
              <a:t>1</a:t>
            </a:r>
            <a:r>
              <a:rPr lang="zh-CN" altLang="en-US" spc="35" dirty="0">
                <a:effectLst/>
                <a:latin typeface="+mn-ea"/>
                <a:cs typeface="Times New Roman" panose="02020603050405020304" pitchFamily="18" charset="0"/>
                <a:sym typeface="+mn-ea"/>
              </a:rPr>
              <a:t>、</a:t>
            </a:r>
            <a:r>
              <a:rPr b="1" spc="35" dirty="0">
                <a:effectLst/>
                <a:latin typeface="+mn-ea"/>
                <a:cs typeface="Times New Roman" panose="02020603050405020304" pitchFamily="18" charset="0"/>
                <a:sym typeface="+mn-ea"/>
              </a:rPr>
              <a:t>盲孔视觉检测软件</a:t>
            </a:r>
            <a:r>
              <a:rPr lang="zh-CN" spc="35" dirty="0">
                <a:effectLst/>
                <a:latin typeface="+mn-ea"/>
                <a:cs typeface="Times New Roman" panose="02020603050405020304" pitchFamily="18" charset="0"/>
                <a:sym typeface="+mn-ea"/>
              </a:rPr>
              <a:t>，包含以下功能：</a:t>
            </a:r>
            <a:endParaRPr lang="zh-CN" altLang="zh-CN" dirty="0">
              <a:effectLst/>
              <a:latin typeface="+mn-ea"/>
              <a:cs typeface="Times New Roman" panose="02020603050405020304" pitchFamily="18" charset="0"/>
            </a:endParaRPr>
          </a:p>
          <a:p>
            <a:pPr indent="322580">
              <a:lnSpc>
                <a:spcPct val="150000"/>
              </a:lnSpc>
            </a:pPr>
            <a:r>
              <a:rPr lang="zh-CN" altLang="en-US" spc="35" dirty="0">
                <a:effectLst/>
                <a:latin typeface="+mn-ea"/>
                <a:cs typeface="Times New Roman" panose="02020603050405020304" pitchFamily="18" charset="0"/>
                <a:sym typeface="+mn-ea"/>
              </a:rPr>
              <a:t>（</a:t>
            </a:r>
            <a:r>
              <a:rPr lang="en-US" altLang="zh-CN" spc="35" dirty="0">
                <a:effectLst/>
                <a:latin typeface="+mn-ea"/>
                <a:cs typeface="Times New Roman" panose="02020603050405020304" pitchFamily="18" charset="0"/>
                <a:sym typeface="+mn-ea"/>
              </a:rPr>
              <a:t>1</a:t>
            </a:r>
            <a:r>
              <a:rPr lang="zh-CN" altLang="en-US" spc="35" dirty="0">
                <a:effectLst/>
                <a:latin typeface="+mn-ea"/>
                <a:cs typeface="Times New Roman" panose="02020603050405020304" pitchFamily="18" charset="0"/>
                <a:sym typeface="+mn-ea"/>
              </a:rPr>
              <a:t>）</a:t>
            </a:r>
            <a:r>
              <a:rPr lang="zh-CN" altLang="en-US" b="1" spc="35" dirty="0">
                <a:effectLst/>
                <a:latin typeface="+mn-ea"/>
                <a:cs typeface="Times New Roman" panose="02020603050405020304" pitchFamily="18" charset="0"/>
                <a:sym typeface="+mn-ea"/>
              </a:rPr>
              <a:t>产品注册</a:t>
            </a:r>
            <a:r>
              <a:rPr lang="zh-CN" altLang="en-US" spc="35" dirty="0">
                <a:effectLst/>
                <a:latin typeface="+mn-ea"/>
                <a:cs typeface="Times New Roman" panose="02020603050405020304" pitchFamily="18" charset="0"/>
                <a:sym typeface="+mn-ea"/>
              </a:rPr>
              <a:t>：若干种板类零件，通过零件的ID注册产品，检测通孔的位置坐标并记录到数据库中，注册的数据文件可以在检测软件中共用。</a:t>
            </a:r>
            <a:endParaRPr lang="zh-CN" altLang="en-US" spc="35" dirty="0">
              <a:effectLst/>
              <a:latin typeface="+mn-ea"/>
              <a:cs typeface="Times New Roman" panose="02020603050405020304" pitchFamily="18" charset="0"/>
              <a:sym typeface="+mn-ea"/>
            </a:endParaRPr>
          </a:p>
          <a:p>
            <a:pPr indent="322580">
              <a:lnSpc>
                <a:spcPct val="150000"/>
              </a:lnSpc>
            </a:pPr>
            <a:r>
              <a:rPr lang="zh-CN" altLang="en-US" spc="35" dirty="0">
                <a:effectLst/>
                <a:latin typeface="+mn-ea"/>
                <a:cs typeface="Times New Roman" panose="02020603050405020304" pitchFamily="18" charset="0"/>
                <a:sym typeface="+mn-ea"/>
              </a:rPr>
              <a:t>（</a:t>
            </a:r>
            <a:r>
              <a:rPr lang="en-US" altLang="zh-CN" spc="35" dirty="0">
                <a:effectLst/>
                <a:latin typeface="+mn-ea"/>
                <a:cs typeface="Times New Roman" panose="02020603050405020304" pitchFamily="18" charset="0"/>
                <a:sym typeface="+mn-ea"/>
              </a:rPr>
              <a:t>2</a:t>
            </a:r>
            <a:r>
              <a:rPr lang="zh-CN" altLang="en-US" spc="35" dirty="0">
                <a:effectLst/>
                <a:latin typeface="+mn-ea"/>
                <a:cs typeface="Times New Roman" panose="02020603050405020304" pitchFamily="18" charset="0"/>
                <a:sym typeface="+mn-ea"/>
              </a:rPr>
              <a:t>）</a:t>
            </a:r>
            <a:r>
              <a:rPr lang="zh-CN" altLang="en-US" b="1" spc="35" dirty="0">
                <a:effectLst/>
                <a:latin typeface="+mn-ea"/>
                <a:cs typeface="Times New Roman" panose="02020603050405020304" pitchFamily="18" charset="0"/>
                <a:sym typeface="+mn-ea"/>
              </a:rPr>
              <a:t>产品切换</a:t>
            </a:r>
            <a:r>
              <a:rPr lang="zh-CN" altLang="en-US" spc="35" dirty="0">
                <a:effectLst/>
                <a:latin typeface="+mn-ea"/>
                <a:cs typeface="Times New Roman" panose="02020603050405020304" pitchFamily="18" charset="0"/>
                <a:sym typeface="+mn-ea"/>
              </a:rPr>
              <a:t>：切换待检测的零件，即产品</a:t>
            </a:r>
            <a:r>
              <a:rPr lang="zh-CN" altLang="en-US" spc="35" dirty="0">
                <a:effectLst/>
                <a:latin typeface="+mn-ea"/>
                <a:cs typeface="Times New Roman" panose="02020603050405020304" pitchFamily="18" charset="0"/>
                <a:sym typeface="+mn-ea"/>
              </a:rPr>
              <a:t>型号换产</a:t>
            </a:r>
            <a:endParaRPr lang="zh-CN" altLang="en-US" spc="35" dirty="0">
              <a:effectLst/>
              <a:latin typeface="+mn-ea"/>
              <a:cs typeface="Times New Roman" panose="02020603050405020304" pitchFamily="18" charset="0"/>
              <a:sym typeface="+mn-ea"/>
            </a:endParaRPr>
          </a:p>
          <a:p>
            <a:pPr indent="322580">
              <a:lnSpc>
                <a:spcPct val="150000"/>
              </a:lnSpc>
            </a:pPr>
            <a:r>
              <a:rPr lang="zh-CN" altLang="en-US" spc="35" dirty="0">
                <a:effectLst/>
                <a:latin typeface="+mn-ea"/>
                <a:cs typeface="Times New Roman" panose="02020603050405020304" pitchFamily="18" charset="0"/>
                <a:sym typeface="+mn-ea"/>
              </a:rPr>
              <a:t>（</a:t>
            </a:r>
            <a:r>
              <a:rPr lang="en-US" altLang="zh-CN" spc="35" dirty="0">
                <a:effectLst/>
                <a:latin typeface="+mn-ea"/>
                <a:cs typeface="Times New Roman" panose="02020603050405020304" pitchFamily="18" charset="0"/>
                <a:sym typeface="+mn-ea"/>
              </a:rPr>
              <a:t>3</a:t>
            </a:r>
            <a:r>
              <a:rPr lang="zh-CN" altLang="en-US" spc="35" dirty="0">
                <a:effectLst/>
                <a:latin typeface="+mn-ea"/>
                <a:cs typeface="Times New Roman" panose="02020603050405020304" pitchFamily="18" charset="0"/>
                <a:sym typeface="+mn-ea"/>
              </a:rPr>
              <a:t>）</a:t>
            </a:r>
            <a:r>
              <a:rPr lang="zh-CN" altLang="en-US" b="1" spc="35" dirty="0">
                <a:effectLst/>
                <a:latin typeface="+mn-ea"/>
                <a:cs typeface="Times New Roman" panose="02020603050405020304" pitchFamily="18" charset="0"/>
                <a:sym typeface="+mn-ea"/>
              </a:rPr>
              <a:t>产品检测</a:t>
            </a:r>
            <a:r>
              <a:rPr lang="zh-CN" altLang="en-US" spc="35" dirty="0">
                <a:effectLst/>
                <a:latin typeface="+mn-ea"/>
                <a:cs typeface="Times New Roman" panose="02020603050405020304" pitchFamily="18" charset="0"/>
                <a:sym typeface="+mn-ea"/>
              </a:rPr>
              <a:t>：产品检测流程开启后，加载产品切换流程中获得零件ID对应的信息。通过外置按钮触发，检测软件中相机获取待检测零件产品的图像，获得当前零件产品的孔信息和盲孔判断信息。检测软件将判断结果写入ERP所在服务器的SQL Server数据库中，包括</a:t>
            </a:r>
            <a:r>
              <a:rPr lang="zh-CN" altLang="en-US" b="1" spc="35" dirty="0">
                <a:effectLst/>
                <a:latin typeface="+mn-ea"/>
                <a:cs typeface="Times New Roman" panose="02020603050405020304" pitchFamily="18" charset="0"/>
                <a:sym typeface="+mn-ea"/>
              </a:rPr>
              <a:t>零件ID、通孔坐标和盲孔坐标</a:t>
            </a:r>
            <a:r>
              <a:rPr lang="zh-CN" altLang="en-US" spc="35" dirty="0">
                <a:effectLst/>
                <a:latin typeface="+mn-ea"/>
                <a:cs typeface="Times New Roman" panose="02020603050405020304" pitchFamily="18" charset="0"/>
                <a:sym typeface="+mn-ea"/>
              </a:rPr>
              <a:t>。</a:t>
            </a:r>
            <a:endParaRPr lang="zh-CN" altLang="en-US" spc="35" dirty="0">
              <a:effectLst/>
              <a:latin typeface="+mn-ea"/>
              <a:cs typeface="Times New Roman" panose="02020603050405020304" pitchFamily="18" charset="0"/>
              <a:sym typeface="+mn-ea"/>
            </a:endParaRPr>
          </a:p>
          <a:p>
            <a:pPr indent="322580">
              <a:lnSpc>
                <a:spcPct val="150000"/>
              </a:lnSpc>
            </a:pPr>
            <a:r>
              <a:rPr lang="zh-CN" altLang="en-US" b="1" spc="35" dirty="0">
                <a:effectLst/>
                <a:latin typeface="+mn-ea"/>
                <a:cs typeface="Times New Roman" panose="02020603050405020304" pitchFamily="18" charset="0"/>
                <a:sym typeface="+mn-ea"/>
              </a:rPr>
              <a:t>上述坐标均为图像坐标</a:t>
            </a:r>
            <a:endParaRPr lang="zh-CN" altLang="en-US" b="1" spc="35" dirty="0">
              <a:effectLst/>
              <a:latin typeface="+mn-ea"/>
              <a:cs typeface="Times New Roman" panose="02020603050405020304" pitchFamily="18" charset="0"/>
              <a:sym typeface="+mn-ea"/>
            </a:endParaRPr>
          </a:p>
          <a:p>
            <a:pPr indent="322580">
              <a:lnSpc>
                <a:spcPct val="150000"/>
              </a:lnSpc>
            </a:pPr>
            <a:r>
              <a:rPr lang="en-US" altLang="zh-CN" spc="35" dirty="0">
                <a:effectLst/>
                <a:latin typeface="+mn-ea"/>
                <a:cs typeface="Times New Roman" panose="02020603050405020304" pitchFamily="18" charset="0"/>
                <a:sym typeface="+mn-ea"/>
              </a:rPr>
              <a:t>2</a:t>
            </a:r>
            <a:r>
              <a:rPr lang="zh-CN" altLang="en-US" spc="35" dirty="0">
                <a:effectLst/>
                <a:latin typeface="+mn-ea"/>
                <a:cs typeface="Times New Roman" panose="02020603050405020304" pitchFamily="18" charset="0"/>
                <a:sym typeface="+mn-ea"/>
              </a:rPr>
              <a:t>、扫码使用一维</a:t>
            </a:r>
            <a:r>
              <a:rPr lang="zh-CN" altLang="en-US" spc="35" dirty="0">
                <a:effectLst/>
                <a:latin typeface="+mn-ea"/>
                <a:cs typeface="Times New Roman" panose="02020603050405020304" pitchFamily="18" charset="0"/>
                <a:sym typeface="+mn-ea"/>
              </a:rPr>
              <a:t>扫码器</a:t>
            </a:r>
            <a:endParaRPr lang="zh-CN" altLang="en-US" spc="35" dirty="0">
              <a:effectLst/>
              <a:latin typeface="+mn-ea"/>
              <a:cs typeface="Times New Roman" panose="02020603050405020304" pitchFamily="18" charset="0"/>
              <a:sym typeface="+mn-ea"/>
            </a:endParaRPr>
          </a:p>
          <a:p>
            <a:pPr indent="322580">
              <a:lnSpc>
                <a:spcPct val="150000"/>
              </a:lnSpc>
            </a:pPr>
            <a:r>
              <a:rPr lang="en-US" altLang="zh-CN" spc="35" dirty="0">
                <a:effectLst/>
                <a:latin typeface="+mn-ea"/>
                <a:cs typeface="Times New Roman" panose="02020603050405020304" pitchFamily="18" charset="0"/>
                <a:sym typeface="+mn-ea"/>
              </a:rPr>
              <a:t>3</a:t>
            </a:r>
            <a:r>
              <a:rPr lang="zh-CN" altLang="en-US" spc="35" dirty="0">
                <a:effectLst/>
                <a:latin typeface="+mn-ea"/>
                <a:cs typeface="Times New Roman" panose="02020603050405020304" pitchFamily="18" charset="0"/>
                <a:sym typeface="+mn-ea"/>
              </a:rPr>
              <a:t>、直接使用</a:t>
            </a:r>
            <a:r>
              <a:rPr lang="en-US" altLang="zh-CN" spc="35" dirty="0">
                <a:effectLst/>
                <a:latin typeface="+mn-ea"/>
                <a:cs typeface="Times New Roman" panose="02020603050405020304" pitchFamily="18" charset="0"/>
                <a:sym typeface="+mn-ea"/>
              </a:rPr>
              <a:t>KImage</a:t>
            </a:r>
            <a:r>
              <a:rPr lang="zh-CN" altLang="en-US" spc="35" dirty="0">
                <a:effectLst/>
                <a:latin typeface="+mn-ea"/>
                <a:cs typeface="Times New Roman" panose="02020603050405020304" pitchFamily="18" charset="0"/>
                <a:sym typeface="+mn-ea"/>
              </a:rPr>
              <a:t>实现软件功能，不需要二次开发</a:t>
            </a:r>
            <a:r>
              <a:rPr lang="zh-CN" altLang="en-US" spc="35" dirty="0">
                <a:effectLst/>
                <a:latin typeface="+mn-ea"/>
                <a:cs typeface="Times New Roman" panose="02020603050405020304" pitchFamily="18" charset="0"/>
                <a:sym typeface="+mn-ea"/>
              </a:rPr>
              <a:t>界面。</a:t>
            </a:r>
            <a:endParaRPr lang="zh-CN" altLang="en-US" spc="35" dirty="0">
              <a:effectLst/>
              <a:latin typeface="+mn-ea"/>
              <a:cs typeface="Times New Roman" panose="02020603050405020304" pitchFamily="18" charset="0"/>
              <a:sym typeface="+mn-ea"/>
            </a:endParaRPr>
          </a:p>
          <a:p>
            <a:pPr indent="322580">
              <a:lnSpc>
                <a:spcPct val="150000"/>
              </a:lnSpc>
            </a:pPr>
            <a:r>
              <a:rPr lang="en-US" altLang="zh-CN" spc="35" dirty="0">
                <a:effectLst/>
                <a:latin typeface="+mn-ea"/>
                <a:cs typeface="Times New Roman" panose="02020603050405020304" pitchFamily="18" charset="0"/>
                <a:sym typeface="+mn-ea"/>
              </a:rPr>
              <a:t>4</a:t>
            </a:r>
            <a:r>
              <a:rPr lang="zh-CN" altLang="en-US" spc="35" dirty="0">
                <a:effectLst/>
                <a:latin typeface="+mn-ea"/>
                <a:cs typeface="Times New Roman" panose="02020603050405020304" pitchFamily="18" charset="0"/>
                <a:sym typeface="+mn-ea"/>
              </a:rPr>
              <a:t>、需要使用数据库功能。（第一套软件暂未确定是否使用</a:t>
            </a:r>
            <a:r>
              <a:rPr lang="zh-CN" altLang="en-US" spc="35" dirty="0">
                <a:effectLst/>
                <a:latin typeface="+mn-ea"/>
                <a:cs typeface="Times New Roman" panose="02020603050405020304" pitchFamily="18" charset="0"/>
                <a:sym typeface="+mn-ea"/>
              </a:rPr>
              <a:t>SQL Server</a:t>
            </a:r>
            <a:r>
              <a:rPr lang="zh-CN" altLang="en-US" spc="35" dirty="0">
                <a:effectLst/>
                <a:latin typeface="+mn-ea"/>
                <a:cs typeface="Times New Roman" panose="02020603050405020304" pitchFamily="18" charset="0"/>
                <a:sym typeface="+mn-ea"/>
              </a:rPr>
              <a:t>）</a:t>
            </a:r>
            <a:endParaRPr lang="zh-CN" altLang="en-US" spc="35" dirty="0">
              <a:effectLst/>
              <a:latin typeface="+mn-ea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603250" y="340149"/>
            <a:ext cx="1422400" cy="43053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r>
              <a:rPr lang="zh-CN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视觉需求</a:t>
            </a:r>
            <a:endParaRPr lang="zh-CN" altLang="en-US" sz="28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3" name="表格 4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1917264" y="1696095"/>
          <a:ext cx="8127999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/>
                <a:gridCol w="3411347"/>
                <a:gridCol w="2007319"/>
              </a:tblGrid>
              <a:tr h="370840">
                <a:tc>
                  <a:txBody>
                    <a:bodyPr/>
                    <a:p>
                      <a:r>
                        <a:rPr lang="zh-CN" altLang="en-US" dirty="0"/>
                        <a:t>项目</a:t>
                      </a:r>
                      <a:endParaRPr lang="zh-CN" altLang="en-US" dirty="0"/>
                    </a:p>
                  </a:txBody>
                  <a:tcPr>
                    <a:solidFill>
                      <a:srgbClr val="2F2FEC"/>
                    </a:solidFill>
                  </a:tcPr>
                </a:tc>
                <a:tc>
                  <a:txBody>
                    <a:bodyPr/>
                    <a:p>
                      <a:r>
                        <a:rPr lang="zh-CN" altLang="en-US" dirty="0"/>
                        <a:t>描述</a:t>
                      </a:r>
                      <a:endParaRPr lang="zh-CN" altLang="en-US" dirty="0"/>
                    </a:p>
                  </a:txBody>
                  <a:tcPr>
                    <a:solidFill>
                      <a:srgbClr val="2F2FEC"/>
                    </a:solidFill>
                  </a:tcPr>
                </a:tc>
                <a:tc>
                  <a:txBody>
                    <a:bodyPr/>
                    <a:p>
                      <a:r>
                        <a:rPr lang="zh-CN" altLang="en-US" dirty="0"/>
                        <a:t>备注</a:t>
                      </a:r>
                      <a:endParaRPr lang="zh-CN" altLang="en-US" dirty="0"/>
                    </a:p>
                  </a:txBody>
                  <a:tcPr>
                    <a:solidFill>
                      <a:srgbClr val="2F2FEC"/>
                    </a:solidFill>
                  </a:tcPr>
                </a:tc>
              </a:tr>
              <a:tr h="370840">
                <a:tc>
                  <a:txBody>
                    <a:bodyPr/>
                    <a:p>
                      <a:r>
                        <a:rPr lang="zh-CN" altLang="en-US" dirty="0"/>
                        <a:t>项目功能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p>
                      <a:pPr algn="l">
                        <a:buClrTx/>
                        <a:buSzTx/>
                        <a:buFontTx/>
                      </a:pPr>
                      <a:r>
                        <a:rPr lang="zh-CN" altLang="en-US" sz="1400" dirty="0">
                          <a:sym typeface="+mn-ea"/>
                        </a:rPr>
                        <a:t>定位、检测</a:t>
                      </a:r>
                      <a:endParaRPr lang="zh-CN" altLang="en-US" sz="1400" dirty="0"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endParaRPr lang="zh-CN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p>
                      <a:r>
                        <a:rPr lang="zh-CN" altLang="en-US" dirty="0"/>
                        <a:t>工作距离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p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p>
                      <a:endParaRPr lang="zh-CN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p>
                      <a:r>
                        <a:rPr lang="zh-CN" altLang="en-US" dirty="0"/>
                        <a:t>视野大小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p>
                      <a:pPr algn="l">
                        <a:buClrTx/>
                        <a:buSzTx/>
                        <a:buFontTx/>
                      </a:pP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p>
                      <a:endParaRPr lang="zh-CN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p>
                      <a:r>
                        <a:rPr lang="zh-CN" altLang="en-US" dirty="0"/>
                        <a:t>精度要求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p>
                      <a:pPr algn="l">
                        <a:buClrTx/>
                        <a:buSzTx/>
                        <a:buFontTx/>
                      </a:pP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p>
                      <a:endParaRPr lang="zh-CN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p>
                      <a:r>
                        <a:rPr lang="zh-CN" altLang="en-US" dirty="0"/>
                        <a:t>时间要求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p>
                      <a:pPr algn="l">
                        <a:buClrTx/>
                        <a:buSzTx/>
                        <a:buFontTx/>
                      </a:pP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p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p>
                      <a:r>
                        <a:rPr lang="zh-CN" altLang="en-US" dirty="0"/>
                        <a:t>安装方式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p>
                      <a:endParaRPr lang="zh-CN" altLang="en-US" sz="1400" dirty="0"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p>
                      <a:r>
                        <a:rPr lang="zh-CN" altLang="en-US" dirty="0"/>
                        <a:t>通讯方式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p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p>
                      <a:r>
                        <a:rPr lang="zh-CN" altLang="en-US" dirty="0"/>
                        <a:t>工位要求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p>
                      <a:r>
                        <a:rPr lang="en-US" altLang="zh-CN" dirty="0"/>
                        <a:t>……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框 8"/>
          <p:cNvSpPr txBox="1"/>
          <p:nvPr>
            <p:custDataLst>
              <p:tags r:id="rId1"/>
            </p:custDataLst>
          </p:nvPr>
        </p:nvSpPr>
        <p:spPr>
          <a:xfrm>
            <a:off x="603250" y="340149"/>
            <a:ext cx="2133600" cy="43053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p>
            <a:r>
              <a:rPr lang="zh-CN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产品注册</a:t>
            </a:r>
            <a:r>
              <a:rPr lang="zh-CN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流程</a:t>
            </a:r>
            <a:endParaRPr lang="zh-CN" altLang="en-US" sz="28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7" name="文本框 106"/>
          <p:cNvSpPr txBox="1"/>
          <p:nvPr>
            <p:custDataLst>
              <p:tags r:id="rId2"/>
            </p:custDataLst>
          </p:nvPr>
        </p:nvSpPr>
        <p:spPr>
          <a:xfrm>
            <a:off x="603250" y="4178935"/>
            <a:ext cx="10527030" cy="159385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indent="322580">
              <a:lnSpc>
                <a:spcPct val="150000"/>
              </a:lnSpc>
            </a:pPr>
            <a:r>
              <a:rPr lang="en-US" spc="35" dirty="0">
                <a:effectLst/>
                <a:latin typeface="+mn-ea"/>
                <a:cs typeface="Times New Roman" panose="02020603050405020304" pitchFamily="18" charset="0"/>
                <a:sym typeface="+mn-ea"/>
              </a:rPr>
              <a:t>1</a:t>
            </a:r>
            <a:r>
              <a:rPr lang="zh-CN" altLang="en-US" spc="35" dirty="0">
                <a:effectLst/>
                <a:latin typeface="+mn-ea"/>
                <a:cs typeface="Times New Roman" panose="02020603050405020304" pitchFamily="18" charset="0"/>
                <a:sym typeface="+mn-ea"/>
              </a:rPr>
              <a:t>、若干种板类零件，通过零件的ID注册产品，检测通孔的位置坐标并记录到数据库中，注册的数据文件可以在检测软件中共用</a:t>
            </a:r>
            <a:endParaRPr lang="zh-CN" altLang="en-US" spc="35" dirty="0">
              <a:effectLst/>
              <a:latin typeface="+mn-ea"/>
              <a:cs typeface="Times New Roman" panose="02020603050405020304" pitchFamily="18" charset="0"/>
              <a:sym typeface="+mn-ea"/>
            </a:endParaRPr>
          </a:p>
          <a:p>
            <a:pPr indent="322580">
              <a:lnSpc>
                <a:spcPct val="150000"/>
              </a:lnSpc>
            </a:pPr>
            <a:endParaRPr lang="zh-CN" altLang="en-US" spc="35" dirty="0">
              <a:effectLst/>
              <a:latin typeface="+mn-ea"/>
              <a:cs typeface="Times New Roman" panose="02020603050405020304" pitchFamily="18" charset="0"/>
              <a:sym typeface="+mn-ea"/>
            </a:endParaRPr>
          </a:p>
        </p:txBody>
      </p:sp>
      <p:pic>
        <p:nvPicPr>
          <p:cNvPr id="2" name="图片 1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2164080" y="1504315"/>
            <a:ext cx="7863840" cy="18465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框 8"/>
          <p:cNvSpPr txBox="1"/>
          <p:nvPr>
            <p:custDataLst>
              <p:tags r:id="rId1"/>
            </p:custDataLst>
          </p:nvPr>
        </p:nvSpPr>
        <p:spPr>
          <a:xfrm>
            <a:off x="603250" y="340149"/>
            <a:ext cx="2133600" cy="43053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p>
            <a:r>
              <a:rPr lang="zh-CN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产品</a:t>
            </a:r>
            <a:r>
              <a:rPr lang="zh-CN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切换流程</a:t>
            </a:r>
            <a:endParaRPr lang="zh-CN" altLang="en-US" sz="28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7" name="文本框 106"/>
          <p:cNvSpPr txBox="1"/>
          <p:nvPr>
            <p:custDataLst>
              <p:tags r:id="rId2"/>
            </p:custDataLst>
          </p:nvPr>
        </p:nvSpPr>
        <p:spPr>
          <a:xfrm>
            <a:off x="603250" y="4178935"/>
            <a:ext cx="10527030" cy="159385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indent="322580">
              <a:lnSpc>
                <a:spcPct val="150000"/>
              </a:lnSpc>
            </a:pPr>
            <a:endParaRPr lang="zh-CN" altLang="en-US" spc="35" dirty="0">
              <a:effectLst/>
              <a:latin typeface="+mn-ea"/>
              <a:cs typeface="Times New Roman" panose="02020603050405020304" pitchFamily="18" charset="0"/>
              <a:sym typeface="+mn-ea"/>
            </a:endParaRPr>
          </a:p>
        </p:txBody>
      </p:sp>
      <p:pic>
        <p:nvPicPr>
          <p:cNvPr id="3" name="图片 2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2542540" y="1337310"/>
            <a:ext cx="6609715" cy="2695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框 8"/>
          <p:cNvSpPr txBox="1"/>
          <p:nvPr>
            <p:custDataLst>
              <p:tags r:id="rId1"/>
            </p:custDataLst>
          </p:nvPr>
        </p:nvSpPr>
        <p:spPr>
          <a:xfrm>
            <a:off x="603250" y="340149"/>
            <a:ext cx="2133600" cy="43053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p>
            <a:r>
              <a:rPr lang="zh-CN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产品</a:t>
            </a:r>
            <a:r>
              <a:rPr lang="zh-CN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检测流程</a:t>
            </a:r>
            <a:endParaRPr lang="zh-CN" altLang="en-US" sz="28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7" name="文本框 106"/>
          <p:cNvSpPr txBox="1"/>
          <p:nvPr>
            <p:custDataLst>
              <p:tags r:id="rId2"/>
            </p:custDataLst>
          </p:nvPr>
        </p:nvSpPr>
        <p:spPr>
          <a:xfrm>
            <a:off x="603250" y="4178935"/>
            <a:ext cx="10527030" cy="159385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indent="322580">
              <a:lnSpc>
                <a:spcPct val="150000"/>
              </a:lnSpc>
            </a:pPr>
            <a:endParaRPr lang="zh-CN" altLang="en-US" spc="35" dirty="0">
              <a:effectLst/>
              <a:latin typeface="+mn-ea"/>
              <a:cs typeface="Times New Roman" panose="02020603050405020304" pitchFamily="18" charset="0"/>
              <a:sym typeface="+mn-ea"/>
            </a:endParaRPr>
          </a:p>
        </p:txBody>
      </p:sp>
      <p:pic>
        <p:nvPicPr>
          <p:cNvPr id="11" name="图片 1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2585720" y="1271270"/>
            <a:ext cx="7064375" cy="30429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Rectangle 30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344563" y="3233335"/>
            <a:ext cx="1143000" cy="8305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ysClr val="windowText" lastClr="000000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ysClr val="windowText" lastClr="000000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ysClr val="windowText" lastClr="000000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ysClr val="windowText" lastClr="000000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ysClr val="windowText" lastClr="000000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ysClr val="windowText" lastClr="000000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ysClr val="windowText" lastClr="000000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ysClr val="windowText" lastClr="000000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ysClr val="windowText" lastClr="000000"/>
                </a:solidFill>
                <a:latin typeface="Arial" panose="020B0604020202020204" pitchFamily="34" charset="0"/>
              </a:defRPr>
            </a:lvl9pPr>
          </a:lstStyle>
          <a:p>
            <a:pPr defTabSz="609600"/>
            <a:r>
              <a:rPr lang="en-US" altLang="en-US" sz="5400" dirty="0">
                <a:solidFill>
                  <a:srgbClr val="1181E9"/>
                </a:solidFill>
                <a:latin typeface="+mj-lt"/>
                <a:ea typeface="微软雅黑" panose="020B0503020204020204" pitchFamily="34" charset="-122"/>
                <a:cs typeface="字魂59号-创粗黑" panose="00000500000000000000" pitchFamily="2" charset="-122"/>
                <a:sym typeface="字魂59号-创粗黑" panose="00000500000000000000" pitchFamily="2" charset="-122"/>
              </a:rPr>
              <a:t>02.</a:t>
            </a:r>
            <a:endParaRPr lang="en-US" altLang="en-US" sz="5400" dirty="0">
              <a:solidFill>
                <a:srgbClr val="1181E9"/>
              </a:solidFill>
              <a:latin typeface="+mj-lt"/>
              <a:ea typeface="微软雅黑" panose="020B0503020204020204" pitchFamily="34" charset="-122"/>
              <a:cs typeface="字魂59号-创粗黑" panose="00000500000000000000" pitchFamily="2" charset="-122"/>
              <a:sym typeface="字魂59号-创粗黑" panose="00000500000000000000" pitchFamily="2" charset="-122"/>
            </a:endParaRPr>
          </a:p>
        </p:txBody>
      </p:sp>
      <p:sp>
        <p:nvSpPr>
          <p:cNvPr id="34" name="文本框 33"/>
          <p:cNvSpPr txBox="1"/>
          <p:nvPr>
            <p:custDataLst>
              <p:tags r:id="rId2"/>
            </p:custDataLst>
          </p:nvPr>
        </p:nvSpPr>
        <p:spPr>
          <a:xfrm>
            <a:off x="1190180" y="1970844"/>
            <a:ext cx="2331720" cy="384175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algn="l">
              <a:lnSpc>
                <a:spcPct val="125000"/>
              </a:lnSpc>
            </a:pPr>
            <a:r>
              <a:rPr lang="en-US" altLang="zh-CN" sz="2000" dirty="0">
                <a:latin typeface="+mn-ea"/>
                <a:sym typeface="+mn-ea"/>
              </a:rPr>
              <a:t>    </a:t>
            </a:r>
            <a:r>
              <a:rPr lang="zh-CN" sz="2000" dirty="0">
                <a:latin typeface="+mn-ea"/>
                <a:sym typeface="+mn-ea"/>
              </a:rPr>
              <a:t>盲孔视觉检测软件</a:t>
            </a:r>
            <a:endParaRPr sz="2000" dirty="0">
              <a:latin typeface="+mn-ea"/>
            </a:endParaRPr>
          </a:p>
        </p:txBody>
      </p:sp>
      <p:sp>
        <p:nvSpPr>
          <p:cNvPr id="5" name="文本框 4"/>
          <p:cNvSpPr txBox="1"/>
          <p:nvPr>
            <p:custDataLst>
              <p:tags r:id="rId3"/>
            </p:custDataLst>
          </p:nvPr>
        </p:nvSpPr>
        <p:spPr>
          <a:xfrm>
            <a:off x="5109845" y="3187700"/>
            <a:ext cx="2133600" cy="645795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r>
              <a:rPr lang="zh-CN" altLang="en-US" sz="4200" dirty="0">
                <a:solidFill>
                  <a:srgbClr val="1181E9"/>
                </a:solidFill>
                <a:latin typeface="+mj-ea"/>
                <a:ea typeface="+mj-ea"/>
                <a:cs typeface="字魂59号-创粗黑" panose="00000500000000000000" pitchFamily="2" charset="-122"/>
                <a:sym typeface="字魂59号-创粗黑" panose="00000500000000000000" pitchFamily="2" charset="-122"/>
              </a:rPr>
              <a:t>实现</a:t>
            </a:r>
            <a:r>
              <a:rPr lang="zh-CN" altLang="en-US" sz="4200" dirty="0">
                <a:solidFill>
                  <a:srgbClr val="1181E9"/>
                </a:solidFill>
                <a:latin typeface="+mj-ea"/>
                <a:ea typeface="+mj-ea"/>
                <a:cs typeface="字魂59号-创粗黑" panose="00000500000000000000" pitchFamily="2" charset="-122"/>
                <a:sym typeface="字魂59号-创粗黑" panose="00000500000000000000" pitchFamily="2" charset="-122"/>
              </a:rPr>
              <a:t>方案</a:t>
            </a:r>
            <a:endParaRPr lang="zh-CN" altLang="en-US" sz="4200" dirty="0">
              <a:solidFill>
                <a:srgbClr val="1181E9"/>
              </a:solidFill>
              <a:latin typeface="+mj-ea"/>
              <a:ea typeface="+mj-ea"/>
              <a:cs typeface="字魂59号-创粗黑" panose="00000500000000000000" pitchFamily="2" charset="-122"/>
              <a:sym typeface="字魂59号-创粗黑" panose="00000500000000000000" pitchFamily="2" charset="-122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1190180" y="3243761"/>
            <a:ext cx="762604" cy="721881"/>
            <a:chOff x="1400045" y="3905250"/>
            <a:chExt cx="673764" cy="721881"/>
          </a:xfrm>
        </p:grpSpPr>
        <p:sp>
          <p:nvSpPr>
            <p:cNvPr id="3" name="矩形: 圆角 5"/>
            <p:cNvSpPr/>
            <p:nvPr>
              <p:custDataLst>
                <p:tags r:id="rId4"/>
              </p:custDataLst>
            </p:nvPr>
          </p:nvSpPr>
          <p:spPr>
            <a:xfrm>
              <a:off x="1400045" y="4025900"/>
              <a:ext cx="45719" cy="426606"/>
            </a:xfrm>
            <a:prstGeom prst="roundRect">
              <a:avLst>
                <a:gd name="adj" fmla="val 50000"/>
              </a:avLst>
            </a:prstGeom>
            <a:noFill/>
            <a:ln w="6350">
              <a:solidFill>
                <a:srgbClr val="1181E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7" name="矩形: 圆角 27"/>
            <p:cNvSpPr/>
            <p:nvPr>
              <p:custDataLst>
                <p:tags r:id="rId5"/>
              </p:custDataLst>
            </p:nvPr>
          </p:nvSpPr>
          <p:spPr>
            <a:xfrm>
              <a:off x="1557056" y="4054475"/>
              <a:ext cx="45719" cy="572656"/>
            </a:xfrm>
            <a:prstGeom prst="roundRect">
              <a:avLst>
                <a:gd name="adj" fmla="val 50000"/>
              </a:avLst>
            </a:prstGeom>
            <a:solidFill>
              <a:srgbClr val="1181E9"/>
            </a:solidFill>
            <a:ln w="6350">
              <a:solidFill>
                <a:srgbClr val="1181E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8" name="矩形: 圆角 28"/>
            <p:cNvSpPr/>
            <p:nvPr>
              <p:custDataLst>
                <p:tags r:id="rId6"/>
              </p:custDataLst>
            </p:nvPr>
          </p:nvSpPr>
          <p:spPr>
            <a:xfrm>
              <a:off x="1714067" y="3905250"/>
              <a:ext cx="45719" cy="667906"/>
            </a:xfrm>
            <a:prstGeom prst="roundRect">
              <a:avLst>
                <a:gd name="adj" fmla="val 50000"/>
              </a:avLst>
            </a:prstGeom>
            <a:noFill/>
            <a:ln w="6350">
              <a:solidFill>
                <a:srgbClr val="1181E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9" name="矩形: 圆角 29"/>
            <p:cNvSpPr/>
            <p:nvPr>
              <p:custDataLst>
                <p:tags r:id="rId7"/>
              </p:custDataLst>
            </p:nvPr>
          </p:nvSpPr>
          <p:spPr>
            <a:xfrm>
              <a:off x="1871078" y="3990975"/>
              <a:ext cx="45719" cy="409575"/>
            </a:xfrm>
            <a:prstGeom prst="roundRect">
              <a:avLst>
                <a:gd name="adj" fmla="val 50000"/>
              </a:avLst>
            </a:prstGeom>
            <a:noFill/>
            <a:ln w="6350">
              <a:solidFill>
                <a:srgbClr val="1181E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0" name="矩形: 圆角 30"/>
            <p:cNvSpPr/>
            <p:nvPr>
              <p:custDataLst>
                <p:tags r:id="rId8"/>
              </p:custDataLst>
            </p:nvPr>
          </p:nvSpPr>
          <p:spPr>
            <a:xfrm>
              <a:off x="2028090" y="4054475"/>
              <a:ext cx="45719" cy="346075"/>
            </a:xfrm>
            <a:prstGeom prst="roundRect">
              <a:avLst>
                <a:gd name="adj" fmla="val 50000"/>
              </a:avLst>
            </a:prstGeom>
            <a:noFill/>
            <a:ln w="6350">
              <a:solidFill>
                <a:srgbClr val="1181E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</p:spTree>
  </p:cSld>
  <p:clrMapOvr>
    <a:masterClrMapping/>
  </p:clrMapOvr>
</p:sld>
</file>

<file path=ppt/tags/tag1.xml><?xml version="1.0" encoding="utf-8"?>
<p:tagLst xmlns:p="http://schemas.openxmlformats.org/presentationml/2006/main">
  <p:tag name="KSO_WM_BEAUTIFY_FLAG" val=""/>
</p:tagLst>
</file>

<file path=ppt/tags/tag10.xml><?xml version="1.0" encoding="utf-8"?>
<p:tagLst xmlns:p="http://schemas.openxmlformats.org/presentationml/2006/main">
  <p:tag name="KSO_WM_BEAUTIFY_FLAG" val=""/>
</p:tagLst>
</file>

<file path=ppt/tags/tag100.xml><?xml version="1.0" encoding="utf-8"?>
<p:tagLst xmlns:p="http://schemas.openxmlformats.org/presentationml/2006/main">
  <p:tag name="KSO_WM_BEAUTIFY_FLAG" val=""/>
</p:tagLst>
</file>

<file path=ppt/tags/tag101.xml><?xml version="1.0" encoding="utf-8"?>
<p:tagLst xmlns:p="http://schemas.openxmlformats.org/presentationml/2006/main">
  <p:tag name="KSO_WM_BEAUTIFY_FLAG" val=""/>
</p:tagLst>
</file>

<file path=ppt/tags/tag102.xml><?xml version="1.0" encoding="utf-8"?>
<p:tagLst xmlns:p="http://schemas.openxmlformats.org/presentationml/2006/main">
  <p:tag name="KSO_WM_BEAUTIFY_FLAG" val=""/>
</p:tagLst>
</file>

<file path=ppt/tags/tag103.xml><?xml version="1.0" encoding="utf-8"?>
<p:tagLst xmlns:p="http://schemas.openxmlformats.org/presentationml/2006/main">
  <p:tag name="KSO_WM_BEAUTIFY_FLAG" val=""/>
</p:tagLst>
</file>

<file path=ppt/tags/tag104.xml><?xml version="1.0" encoding="utf-8"?>
<p:tagLst xmlns:p="http://schemas.openxmlformats.org/presentationml/2006/main">
  <p:tag name="KSO_WM_BEAUTIFY_FLAG" val=""/>
</p:tagLst>
</file>

<file path=ppt/tags/tag105.xml><?xml version="1.0" encoding="utf-8"?>
<p:tagLst xmlns:p="http://schemas.openxmlformats.org/presentationml/2006/main">
  <p:tag name="KSO_WM_BEAUTIFY_FLAG" val=""/>
</p:tagLst>
</file>

<file path=ppt/tags/tag106.xml><?xml version="1.0" encoding="utf-8"?>
<p:tagLst xmlns:p="http://schemas.openxmlformats.org/presentationml/2006/main">
  <p:tag name="KSO_WM_BEAUTIFY_FLAG" val=""/>
</p:tagLst>
</file>

<file path=ppt/tags/tag107.xml><?xml version="1.0" encoding="utf-8"?>
<p:tagLst xmlns:p="http://schemas.openxmlformats.org/presentationml/2006/main">
  <p:tag name="KSO_WM_BEAUTIFY_FLAG" val=""/>
</p:tagLst>
</file>

<file path=ppt/tags/tag108.xml><?xml version="1.0" encoding="utf-8"?>
<p:tagLst xmlns:p="http://schemas.openxmlformats.org/presentationml/2006/main">
  <p:tag name="KSO_WM_BEAUTIFY_FLAG" val=""/>
</p:tagLst>
</file>

<file path=ppt/tags/tag109.xml><?xml version="1.0" encoding="utf-8"?>
<p:tagLst xmlns:p="http://schemas.openxmlformats.org/presentationml/2006/main">
  <p:tag name="KSO_WM_BEAUTIFY_FLAG" val=""/>
</p:tagLst>
</file>

<file path=ppt/tags/tag11.xml><?xml version="1.0" encoding="utf-8"?>
<p:tagLst xmlns:p="http://schemas.openxmlformats.org/presentationml/2006/main">
  <p:tag name="KSO_WM_BEAUTIFY_FLAG" val=""/>
</p:tagLst>
</file>

<file path=ppt/tags/tag110.xml><?xml version="1.0" encoding="utf-8"?>
<p:tagLst xmlns:p="http://schemas.openxmlformats.org/presentationml/2006/main">
  <p:tag name="KSO_WM_BEAUTIFY_FLAG" val=""/>
</p:tagLst>
</file>

<file path=ppt/tags/tag111.xml><?xml version="1.0" encoding="utf-8"?>
<p:tagLst xmlns:p="http://schemas.openxmlformats.org/presentationml/2006/main">
  <p:tag name="KSO_WM_BEAUTIFY_FLAG" val=""/>
</p:tagLst>
</file>

<file path=ppt/tags/tag112.xml><?xml version="1.0" encoding="utf-8"?>
<p:tagLst xmlns:p="http://schemas.openxmlformats.org/presentationml/2006/main">
  <p:tag name="KSO_WM_BEAUTIFY_FLAG" val=""/>
</p:tagLst>
</file>

<file path=ppt/tags/tag113.xml><?xml version="1.0" encoding="utf-8"?>
<p:tagLst xmlns:p="http://schemas.openxmlformats.org/presentationml/2006/main">
  <p:tag name="KSO_WM_BEAUTIFY_FLAG" val=""/>
</p:tagLst>
</file>

<file path=ppt/tags/tag114.xml><?xml version="1.0" encoding="utf-8"?>
<p:tagLst xmlns:p="http://schemas.openxmlformats.org/presentationml/2006/main">
  <p:tag name="KSO_WM_BEAUTIFY_FLAG" val=""/>
</p:tagLst>
</file>

<file path=ppt/tags/tag115.xml><?xml version="1.0" encoding="utf-8"?>
<p:tagLst xmlns:p="http://schemas.openxmlformats.org/presentationml/2006/main">
  <p:tag name="KSO_WM_BEAUTIFY_FLAG" val=""/>
</p:tagLst>
</file>

<file path=ppt/tags/tag116.xml><?xml version="1.0" encoding="utf-8"?>
<p:tagLst xmlns:p="http://schemas.openxmlformats.org/presentationml/2006/main">
  <p:tag name="KSO_WM_BEAUTIFY_FLAG" val=""/>
</p:tagLst>
</file>

<file path=ppt/tags/tag117.xml><?xml version="1.0" encoding="utf-8"?>
<p:tagLst xmlns:p="http://schemas.openxmlformats.org/presentationml/2006/main">
  <p:tag name="KSO_WM_BEAUTIFY_FLAG" val=""/>
</p:tagLst>
</file>

<file path=ppt/tags/tag118.xml><?xml version="1.0" encoding="utf-8"?>
<p:tagLst xmlns:p="http://schemas.openxmlformats.org/presentationml/2006/main">
  <p:tag name="KSO_WM_BEAUTIFY_FLAG" val=""/>
</p:tagLst>
</file>

<file path=ppt/tags/tag119.xml><?xml version="1.0" encoding="utf-8"?>
<p:tagLst xmlns:p="http://schemas.openxmlformats.org/presentationml/2006/main">
  <p:tag name="KSO_WM_BEAUTIFY_FLAG" val=""/>
</p:tagLst>
</file>

<file path=ppt/tags/tag12.xml><?xml version="1.0" encoding="utf-8"?>
<p:tagLst xmlns:p="http://schemas.openxmlformats.org/presentationml/2006/main">
  <p:tag name="KSO_WM_BEAUTIFY_FLAG" val=""/>
</p:tagLst>
</file>

<file path=ppt/tags/tag120.xml><?xml version="1.0" encoding="utf-8"?>
<p:tagLst xmlns:p="http://schemas.openxmlformats.org/presentationml/2006/main">
  <p:tag name="ISLIDE.GUIDESSETTING" val="{&quot;Id&quot;:&quot;ac114957-c432-495c-96fe-f6fa192e412d&quot;,&quot;Name&quot;:&quot;4&quot;,&quot;Kind&quot;:&quot;Custom&quot;,&quot;OldGuidesSetting&quot;:{&quot;HeaderHeight&quot;:7.0,&quot;FooterHeight&quot;:5.0,&quot;SideMargin&quot;:5.0,&quot;TopMargin&quot;:4.0,&quot;BottomMargin&quot;:4.0,&quot;IntervalMargin&quot;:3.0}}"/>
  <p:tag name="KSO_WPP_MARK_KEY" val="86779cd9-a6bd-4552-84a5-47191dd965cc"/>
  <p:tag name="COMMONDATA" val="eyJoZGlkIjoiYmY5NTZjZTFkYjVlNzI5YmY4Nzg5MDU4ZmFjZjhlNWUifQ=="/>
</p:tagLst>
</file>

<file path=ppt/tags/tag13.xml><?xml version="1.0" encoding="utf-8"?>
<p:tagLst xmlns:p="http://schemas.openxmlformats.org/presentationml/2006/main">
  <p:tag name="KSO_WM_BEAUTIFY_FLAG" val=""/>
</p:tagLst>
</file>

<file path=ppt/tags/tag14.xml><?xml version="1.0" encoding="utf-8"?>
<p:tagLst xmlns:p="http://schemas.openxmlformats.org/presentationml/2006/main">
  <p:tag name="KSO_WM_BEAUTIFY_FLAG" val=""/>
</p:tagLst>
</file>

<file path=ppt/tags/tag15.xml><?xml version="1.0" encoding="utf-8"?>
<p:tagLst xmlns:p="http://schemas.openxmlformats.org/presentationml/2006/main">
  <p:tag name="KSO_WM_BEAUTIFY_FLAG" val=""/>
</p:tagLst>
</file>

<file path=ppt/tags/tag16.xml><?xml version="1.0" encoding="utf-8"?>
<p:tagLst xmlns:p="http://schemas.openxmlformats.org/presentationml/2006/main">
  <p:tag name="KSO_WM_BEAUTIFY_FLAG" val=""/>
</p:tagLst>
</file>

<file path=ppt/tags/tag17.xml><?xml version="1.0" encoding="utf-8"?>
<p:tagLst xmlns:p="http://schemas.openxmlformats.org/presentationml/2006/main">
  <p:tag name="KSO_WM_BEAUTIFY_FLAG" val=""/>
</p:tagLst>
</file>

<file path=ppt/tags/tag18.xml><?xml version="1.0" encoding="utf-8"?>
<p:tagLst xmlns:p="http://schemas.openxmlformats.org/presentationml/2006/main">
  <p:tag name="KSO_WM_BEAUTIFY_FLAG" val=""/>
</p:tagLst>
</file>

<file path=ppt/tags/tag19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M_BEAUTIFY_FLAG" val=""/>
</p:tagLst>
</file>

<file path=ppt/tags/tag20.xml><?xml version="1.0" encoding="utf-8"?>
<p:tagLst xmlns:p="http://schemas.openxmlformats.org/presentationml/2006/main">
  <p:tag name="KSO_WM_BEAUTIFY_FLAG" val=""/>
</p:tagLst>
</file>

<file path=ppt/tags/tag21.xml><?xml version="1.0" encoding="utf-8"?>
<p:tagLst xmlns:p="http://schemas.openxmlformats.org/presentationml/2006/main">
  <p:tag name="KSO_WM_BEAUTIFY_FLAG" val=""/>
</p:tagLst>
</file>

<file path=ppt/tags/tag22.xml><?xml version="1.0" encoding="utf-8"?>
<p:tagLst xmlns:p="http://schemas.openxmlformats.org/presentationml/2006/main">
  <p:tag name="KSO_WM_BEAUTIFY_FLAG" val=""/>
</p:tagLst>
</file>

<file path=ppt/tags/tag23.xml><?xml version="1.0" encoding="utf-8"?>
<p:tagLst xmlns:p="http://schemas.openxmlformats.org/presentationml/2006/main">
  <p:tag name="KSO_WM_BEAUTIFY_FLAG" val=""/>
</p:tagLst>
</file>

<file path=ppt/tags/tag24.xml><?xml version="1.0" encoding="utf-8"?>
<p:tagLst xmlns:p="http://schemas.openxmlformats.org/presentationml/2006/main">
  <p:tag name="KSO_WM_BEAUTIFY_FLAG" val=""/>
</p:tagLst>
</file>

<file path=ppt/tags/tag25.xml><?xml version="1.0" encoding="utf-8"?>
<p:tagLst xmlns:p="http://schemas.openxmlformats.org/presentationml/2006/main">
  <p:tag name="KSO_WM_UNIT_TABLE_BEAUTIFY" val="smartTable{fe30604f-f0ed-4d24-873c-c00ad2a1ba96}"/>
  <p:tag name="KSO_WM_BEAUTIFY_FLAG" val=""/>
</p:tagLst>
</file>

<file path=ppt/tags/tag26.xml><?xml version="1.0" encoding="utf-8"?>
<p:tagLst xmlns:p="http://schemas.openxmlformats.org/presentationml/2006/main">
  <p:tag name="KSO_WM_BEAUTIFY_FLAG" val=""/>
</p:tagLst>
</file>

<file path=ppt/tags/tag27.xml><?xml version="1.0" encoding="utf-8"?>
<p:tagLst xmlns:p="http://schemas.openxmlformats.org/presentationml/2006/main">
  <p:tag name="KSO_WM_BEAUTIFY_FLAG" val=""/>
</p:tagLst>
</file>

<file path=ppt/tags/tag28.xml><?xml version="1.0" encoding="utf-8"?>
<p:tagLst xmlns:p="http://schemas.openxmlformats.org/presentationml/2006/main">
  <p:tag name="KSO_WM_BEAUTIFY_FLAG" val=""/>
</p:tagLst>
</file>

<file path=ppt/tags/tag29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M_BEAUTIFY_FLAG" val=""/>
</p:tagLst>
</file>

<file path=ppt/tags/tag30.xml><?xml version="1.0" encoding="utf-8"?>
<p:tagLst xmlns:p="http://schemas.openxmlformats.org/presentationml/2006/main">
  <p:tag name="KSO_WM_BEAUTIFY_FLAG" val=""/>
</p:tagLst>
</file>

<file path=ppt/tags/tag31.xml><?xml version="1.0" encoding="utf-8"?>
<p:tagLst xmlns:p="http://schemas.openxmlformats.org/presentationml/2006/main">
  <p:tag name="KSO_WM_BEAUTIFY_FLAG" val=""/>
</p:tagLst>
</file>

<file path=ppt/tags/tag32.xml><?xml version="1.0" encoding="utf-8"?>
<p:tagLst xmlns:p="http://schemas.openxmlformats.org/presentationml/2006/main">
  <p:tag name="KSO_WM_BEAUTIFY_FLAG" val=""/>
</p:tagLst>
</file>

<file path=ppt/tags/tag33.xml><?xml version="1.0" encoding="utf-8"?>
<p:tagLst xmlns:p="http://schemas.openxmlformats.org/presentationml/2006/main">
  <p:tag name="KSO_WM_BEAUTIFY_FLAG" val=""/>
</p:tagLst>
</file>

<file path=ppt/tags/tag34.xml><?xml version="1.0" encoding="utf-8"?>
<p:tagLst xmlns:p="http://schemas.openxmlformats.org/presentationml/2006/main">
  <p:tag name="KSO_WM_BEAUTIFY_FLAG" val=""/>
</p:tagLst>
</file>

<file path=ppt/tags/tag35.xml><?xml version="1.0" encoding="utf-8"?>
<p:tagLst xmlns:p="http://schemas.openxmlformats.org/presentationml/2006/main">
  <p:tag name="KSO_WM_BEAUTIFY_FLAG" val=""/>
</p:tagLst>
</file>

<file path=ppt/tags/tag36.xml><?xml version="1.0" encoding="utf-8"?>
<p:tagLst xmlns:p="http://schemas.openxmlformats.org/presentationml/2006/main">
  <p:tag name="KSO_WM_BEAUTIFY_FLAG" val=""/>
</p:tagLst>
</file>

<file path=ppt/tags/tag37.xml><?xml version="1.0" encoding="utf-8"?>
<p:tagLst xmlns:p="http://schemas.openxmlformats.org/presentationml/2006/main">
  <p:tag name="KSO_WM_BEAUTIFY_FLAG" val=""/>
</p:tagLst>
</file>

<file path=ppt/tags/tag38.xml><?xml version="1.0" encoding="utf-8"?>
<p:tagLst xmlns:p="http://schemas.openxmlformats.org/presentationml/2006/main">
  <p:tag name="KSO_WM_BEAUTIFY_FLAG" val=""/>
</p:tagLst>
</file>

<file path=ppt/tags/tag39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M_BEAUTIFY_FLAG" val=""/>
</p:tagLst>
</file>

<file path=ppt/tags/tag40.xml><?xml version="1.0" encoding="utf-8"?>
<p:tagLst xmlns:p="http://schemas.openxmlformats.org/presentationml/2006/main">
  <p:tag name="KSO_WM_BEAUTIFY_FLAG" val=""/>
</p:tagLst>
</file>

<file path=ppt/tags/tag41.xml><?xml version="1.0" encoding="utf-8"?>
<p:tagLst xmlns:p="http://schemas.openxmlformats.org/presentationml/2006/main">
  <p:tag name="KSO_WM_BEAUTIFY_FLAG" val=""/>
</p:tagLst>
</file>

<file path=ppt/tags/tag42.xml><?xml version="1.0" encoding="utf-8"?>
<p:tagLst xmlns:p="http://schemas.openxmlformats.org/presentationml/2006/main">
  <p:tag name="KSO_WM_BEAUTIFY_FLAG" val=""/>
</p:tagLst>
</file>

<file path=ppt/tags/tag43.xml><?xml version="1.0" encoding="utf-8"?>
<p:tagLst xmlns:p="http://schemas.openxmlformats.org/presentationml/2006/main">
  <p:tag name="KSO_WM_BEAUTIFY_FLAG" val=""/>
</p:tagLst>
</file>

<file path=ppt/tags/tag44.xml><?xml version="1.0" encoding="utf-8"?>
<p:tagLst xmlns:p="http://schemas.openxmlformats.org/presentationml/2006/main">
  <p:tag name="KSO_WM_BEAUTIFY_FLAG" val=""/>
</p:tagLst>
</file>

<file path=ppt/tags/tag45.xml><?xml version="1.0" encoding="utf-8"?>
<p:tagLst xmlns:p="http://schemas.openxmlformats.org/presentationml/2006/main">
  <p:tag name="KSO_WM_BEAUTIFY_FLAG" val=""/>
</p:tagLst>
</file>

<file path=ppt/tags/tag46.xml><?xml version="1.0" encoding="utf-8"?>
<p:tagLst xmlns:p="http://schemas.openxmlformats.org/presentationml/2006/main">
  <p:tag name="KSO_WM_BEAUTIFY_FLAG" val=""/>
</p:tagLst>
</file>

<file path=ppt/tags/tag47.xml><?xml version="1.0" encoding="utf-8"?>
<p:tagLst xmlns:p="http://schemas.openxmlformats.org/presentationml/2006/main">
  <p:tag name="KSO_WM_BEAUTIFY_FLAG" val=""/>
</p:tagLst>
</file>

<file path=ppt/tags/tag48.xml><?xml version="1.0" encoding="utf-8"?>
<p:tagLst xmlns:p="http://schemas.openxmlformats.org/presentationml/2006/main">
  <p:tag name="KSO_WM_BEAUTIFY_FLAG" val=""/>
</p:tagLst>
</file>

<file path=ppt/tags/tag49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KSO_WM_UNIT_PLACING_PICTURE_USER_VIEWPORT" val="{&quot;height&quot;:576,&quot;width&quot;:1734}"/>
</p:tagLst>
</file>

<file path=ppt/tags/tag50.xml><?xml version="1.0" encoding="utf-8"?>
<p:tagLst xmlns:p="http://schemas.openxmlformats.org/presentationml/2006/main">
  <p:tag name="KSO_WM_BEAUTIFY_FLAG" val=""/>
</p:tagLst>
</file>

<file path=ppt/tags/tag51.xml><?xml version="1.0" encoding="utf-8"?>
<p:tagLst xmlns:p="http://schemas.openxmlformats.org/presentationml/2006/main">
  <p:tag name="KSO_WM_BEAUTIFY_FLAG" val=""/>
</p:tagLst>
</file>

<file path=ppt/tags/tag52.xml><?xml version="1.0" encoding="utf-8"?>
<p:tagLst xmlns:p="http://schemas.openxmlformats.org/presentationml/2006/main">
  <p:tag name="KSO_WM_BEAUTIFY_FLAG" val=""/>
</p:tagLst>
</file>

<file path=ppt/tags/tag53.xml><?xml version="1.0" encoding="utf-8"?>
<p:tagLst xmlns:p="http://schemas.openxmlformats.org/presentationml/2006/main">
  <p:tag name="KSO_WM_BEAUTIFY_FLAG" val=""/>
</p:tagLst>
</file>

<file path=ppt/tags/tag54.xml><?xml version="1.0" encoding="utf-8"?>
<p:tagLst xmlns:p="http://schemas.openxmlformats.org/presentationml/2006/main">
  <p:tag name="KSO_WM_BEAUTIFY_FLAG" val=""/>
</p:tagLst>
</file>

<file path=ppt/tags/tag55.xml><?xml version="1.0" encoding="utf-8"?>
<p:tagLst xmlns:p="http://schemas.openxmlformats.org/presentationml/2006/main">
  <p:tag name="KSO_WM_BEAUTIFY_FLAG" val=""/>
</p:tagLst>
</file>

<file path=ppt/tags/tag56.xml><?xml version="1.0" encoding="utf-8"?>
<p:tagLst xmlns:p="http://schemas.openxmlformats.org/presentationml/2006/main">
  <p:tag name="KSO_WM_BEAUTIFY_FLAG" val=""/>
</p:tagLst>
</file>

<file path=ppt/tags/tag57.xml><?xml version="1.0" encoding="utf-8"?>
<p:tagLst xmlns:p="http://schemas.openxmlformats.org/presentationml/2006/main">
  <p:tag name="KSO_WM_BEAUTIFY_FLAG" val=""/>
</p:tagLst>
</file>

<file path=ppt/tags/tag58.xml><?xml version="1.0" encoding="utf-8"?>
<p:tagLst xmlns:p="http://schemas.openxmlformats.org/presentationml/2006/main">
  <p:tag name="KSO_WM_BEAUTIFY_FLAG" val=""/>
</p:tagLst>
</file>

<file path=ppt/tags/tag59.xml><?xml version="1.0" encoding="utf-8"?>
<p:tagLst xmlns:p="http://schemas.openxmlformats.org/presentationml/2006/main">
  <p:tag name="KSO_WM_BEAUTIFY_FLAG" val=""/>
</p:tagLst>
</file>

<file path=ppt/tags/tag6.xml><?xml version="1.0" encoding="utf-8"?>
<p:tagLst xmlns:p="http://schemas.openxmlformats.org/presentationml/2006/main">
  <p:tag name="KSO_WM_UNIT_PLACING_PICTURE_USER_VIEWPORT" val="{&quot;height&quot;:576,&quot;width&quot;:1734}"/>
</p:tagLst>
</file>

<file path=ppt/tags/tag60.xml><?xml version="1.0" encoding="utf-8"?>
<p:tagLst xmlns:p="http://schemas.openxmlformats.org/presentationml/2006/main">
  <p:tag name="KSO_WM_BEAUTIFY_FLAG" val=""/>
</p:tagLst>
</file>

<file path=ppt/tags/tag61.xml><?xml version="1.0" encoding="utf-8"?>
<p:tagLst xmlns:p="http://schemas.openxmlformats.org/presentationml/2006/main">
  <p:tag name="KSO_WM_BEAUTIFY_FLAG" val=""/>
</p:tagLst>
</file>

<file path=ppt/tags/tag62.xml><?xml version="1.0" encoding="utf-8"?>
<p:tagLst xmlns:p="http://schemas.openxmlformats.org/presentationml/2006/main">
  <p:tag name="KSO_WM_BEAUTIFY_FLAG" val=""/>
</p:tagLst>
</file>

<file path=ppt/tags/tag63.xml><?xml version="1.0" encoding="utf-8"?>
<p:tagLst xmlns:p="http://schemas.openxmlformats.org/presentationml/2006/main">
  <p:tag name="KSO_WM_BEAUTIFY_FLAG" val=""/>
</p:tagLst>
</file>

<file path=ppt/tags/tag64.xml><?xml version="1.0" encoding="utf-8"?>
<p:tagLst xmlns:p="http://schemas.openxmlformats.org/presentationml/2006/main">
  <p:tag name="KSO_WM_BEAUTIFY_FLAG" val=""/>
</p:tagLst>
</file>

<file path=ppt/tags/tag65.xml><?xml version="1.0" encoding="utf-8"?>
<p:tagLst xmlns:p="http://schemas.openxmlformats.org/presentationml/2006/main">
  <p:tag name="KSO_WM_BEAUTIFY_FLAG" val=""/>
</p:tagLst>
</file>

<file path=ppt/tags/tag66.xml><?xml version="1.0" encoding="utf-8"?>
<p:tagLst xmlns:p="http://schemas.openxmlformats.org/presentationml/2006/main">
  <p:tag name="KSO_WM_BEAUTIFY_FLAG" val=""/>
</p:tagLst>
</file>

<file path=ppt/tags/tag67.xml><?xml version="1.0" encoding="utf-8"?>
<p:tagLst xmlns:p="http://schemas.openxmlformats.org/presentationml/2006/main">
  <p:tag name="KSO_WM_BEAUTIFY_FLAG" val=""/>
</p:tagLst>
</file>

<file path=ppt/tags/tag68.xml><?xml version="1.0" encoding="utf-8"?>
<p:tagLst xmlns:p="http://schemas.openxmlformats.org/presentationml/2006/main">
  <p:tag name="KSO_WM_BEAUTIFY_FLAG" val=""/>
</p:tagLst>
</file>

<file path=ppt/tags/tag69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M_BEAUTIFY_FLAG" val=""/>
</p:tagLst>
</file>

<file path=ppt/tags/tag70.xml><?xml version="1.0" encoding="utf-8"?>
<p:tagLst xmlns:p="http://schemas.openxmlformats.org/presentationml/2006/main">
  <p:tag name="KSO_WM_BEAUTIFY_FLAG" val=""/>
</p:tagLst>
</file>

<file path=ppt/tags/tag71.xml><?xml version="1.0" encoding="utf-8"?>
<p:tagLst xmlns:p="http://schemas.openxmlformats.org/presentationml/2006/main">
  <p:tag name="KSO_WM_BEAUTIFY_FLAG" val=""/>
</p:tagLst>
</file>

<file path=ppt/tags/tag72.xml><?xml version="1.0" encoding="utf-8"?>
<p:tagLst xmlns:p="http://schemas.openxmlformats.org/presentationml/2006/main">
  <p:tag name="KSO_WM_BEAUTIFY_FLAG" val=""/>
</p:tagLst>
</file>

<file path=ppt/tags/tag73.xml><?xml version="1.0" encoding="utf-8"?>
<p:tagLst xmlns:p="http://schemas.openxmlformats.org/presentationml/2006/main">
  <p:tag name="KSO_WM_BEAUTIFY_FLAG" val=""/>
</p:tagLst>
</file>

<file path=ppt/tags/tag74.xml><?xml version="1.0" encoding="utf-8"?>
<p:tagLst xmlns:p="http://schemas.openxmlformats.org/presentationml/2006/main">
  <p:tag name="KSO_WM_BEAUTIFY_FLAG" val=""/>
</p:tagLst>
</file>

<file path=ppt/tags/tag75.xml><?xml version="1.0" encoding="utf-8"?>
<p:tagLst xmlns:p="http://schemas.openxmlformats.org/presentationml/2006/main">
  <p:tag name="KSO_WM_BEAUTIFY_FLAG" val=""/>
</p:tagLst>
</file>

<file path=ppt/tags/tag76.xml><?xml version="1.0" encoding="utf-8"?>
<p:tagLst xmlns:p="http://schemas.openxmlformats.org/presentationml/2006/main">
  <p:tag name="KSO_WM_BEAUTIFY_FLAG" val=""/>
</p:tagLst>
</file>

<file path=ppt/tags/tag77.xml><?xml version="1.0" encoding="utf-8"?>
<p:tagLst xmlns:p="http://schemas.openxmlformats.org/presentationml/2006/main">
  <p:tag name="KSO_WM_BEAUTIFY_FLAG" val=""/>
</p:tagLst>
</file>

<file path=ppt/tags/tag78.xml><?xml version="1.0" encoding="utf-8"?>
<p:tagLst xmlns:p="http://schemas.openxmlformats.org/presentationml/2006/main">
  <p:tag name="KSO_WM_BEAUTIFY_FLAG" val=""/>
</p:tagLst>
</file>

<file path=ppt/tags/tag79.xml><?xml version="1.0" encoding="utf-8"?>
<p:tagLst xmlns:p="http://schemas.openxmlformats.org/presentationml/2006/main">
  <p:tag name="KSO_WM_BEAUTIFY_FLAG" val=""/>
</p:tagLst>
</file>

<file path=ppt/tags/tag8.xml><?xml version="1.0" encoding="utf-8"?>
<p:tagLst xmlns:p="http://schemas.openxmlformats.org/presentationml/2006/main">
  <p:tag name="KSO_WM_BEAUTIFY_FLAG" val=""/>
</p:tagLst>
</file>

<file path=ppt/tags/tag80.xml><?xml version="1.0" encoding="utf-8"?>
<p:tagLst xmlns:p="http://schemas.openxmlformats.org/presentationml/2006/main">
  <p:tag name="KSO_WM_BEAUTIFY_FLAG" val=""/>
</p:tagLst>
</file>

<file path=ppt/tags/tag81.xml><?xml version="1.0" encoding="utf-8"?>
<p:tagLst xmlns:p="http://schemas.openxmlformats.org/presentationml/2006/main">
  <p:tag name="KSO_WM_BEAUTIFY_FLAG" val=""/>
</p:tagLst>
</file>

<file path=ppt/tags/tag82.xml><?xml version="1.0" encoding="utf-8"?>
<p:tagLst xmlns:p="http://schemas.openxmlformats.org/presentationml/2006/main">
  <p:tag name="KSO_WM_BEAUTIFY_FLAG" val=""/>
</p:tagLst>
</file>

<file path=ppt/tags/tag83.xml><?xml version="1.0" encoding="utf-8"?>
<p:tagLst xmlns:p="http://schemas.openxmlformats.org/presentationml/2006/main">
  <p:tag name="KSO_WM_BEAUTIFY_FLAG" val=""/>
</p:tagLst>
</file>

<file path=ppt/tags/tag84.xml><?xml version="1.0" encoding="utf-8"?>
<p:tagLst xmlns:p="http://schemas.openxmlformats.org/presentationml/2006/main">
  <p:tag name="KSO_WM_BEAUTIFY_FLAG" val=""/>
</p:tagLst>
</file>

<file path=ppt/tags/tag85.xml><?xml version="1.0" encoding="utf-8"?>
<p:tagLst xmlns:p="http://schemas.openxmlformats.org/presentationml/2006/main">
  <p:tag name="KSO_WM_BEAUTIFY_FLAG" val=""/>
</p:tagLst>
</file>

<file path=ppt/tags/tag86.xml><?xml version="1.0" encoding="utf-8"?>
<p:tagLst xmlns:p="http://schemas.openxmlformats.org/presentationml/2006/main">
  <p:tag name="KSO_WM_BEAUTIFY_FLAG" val=""/>
</p:tagLst>
</file>

<file path=ppt/tags/tag87.xml><?xml version="1.0" encoding="utf-8"?>
<p:tagLst xmlns:p="http://schemas.openxmlformats.org/presentationml/2006/main">
  <p:tag name="KSO_WM_BEAUTIFY_FLAG" val=""/>
</p:tagLst>
</file>

<file path=ppt/tags/tag88.xml><?xml version="1.0" encoding="utf-8"?>
<p:tagLst xmlns:p="http://schemas.openxmlformats.org/presentationml/2006/main">
  <p:tag name="KSO_WM_BEAUTIFY_FLAG" val=""/>
</p:tagLst>
</file>

<file path=ppt/tags/tag89.xml><?xml version="1.0" encoding="utf-8"?>
<p:tagLst xmlns:p="http://schemas.openxmlformats.org/presentationml/2006/main">
  <p:tag name="KSO_WM_BEAUTIFY_FLAG" val=""/>
</p:tagLst>
</file>

<file path=ppt/tags/tag9.xml><?xml version="1.0" encoding="utf-8"?>
<p:tagLst xmlns:p="http://schemas.openxmlformats.org/presentationml/2006/main">
  <p:tag name="KSO_WM_BEAUTIFY_FLAG" val=""/>
</p:tagLst>
</file>

<file path=ppt/tags/tag90.xml><?xml version="1.0" encoding="utf-8"?>
<p:tagLst xmlns:p="http://schemas.openxmlformats.org/presentationml/2006/main">
  <p:tag name="KSO_WM_BEAUTIFY_FLAG" val=""/>
</p:tagLst>
</file>

<file path=ppt/tags/tag91.xml><?xml version="1.0" encoding="utf-8"?>
<p:tagLst xmlns:p="http://schemas.openxmlformats.org/presentationml/2006/main">
  <p:tag name="KSO_WM_BEAUTIFY_FLAG" val=""/>
</p:tagLst>
</file>

<file path=ppt/tags/tag92.xml><?xml version="1.0" encoding="utf-8"?>
<p:tagLst xmlns:p="http://schemas.openxmlformats.org/presentationml/2006/main">
  <p:tag name="KSO_WM_BEAUTIFY_FLAG" val=""/>
</p:tagLst>
</file>

<file path=ppt/tags/tag93.xml><?xml version="1.0" encoding="utf-8"?>
<p:tagLst xmlns:p="http://schemas.openxmlformats.org/presentationml/2006/main">
  <p:tag name="KSO_WM_BEAUTIFY_FLAG" val=""/>
</p:tagLst>
</file>

<file path=ppt/tags/tag94.xml><?xml version="1.0" encoding="utf-8"?>
<p:tagLst xmlns:p="http://schemas.openxmlformats.org/presentationml/2006/main">
  <p:tag name="KSO_WM_BEAUTIFY_FLAG" val=""/>
</p:tagLst>
</file>

<file path=ppt/tags/tag95.xml><?xml version="1.0" encoding="utf-8"?>
<p:tagLst xmlns:p="http://schemas.openxmlformats.org/presentationml/2006/main">
  <p:tag name="KSO_WM_BEAUTIFY_FLAG" val=""/>
</p:tagLst>
</file>

<file path=ppt/tags/tag96.xml><?xml version="1.0" encoding="utf-8"?>
<p:tagLst xmlns:p="http://schemas.openxmlformats.org/presentationml/2006/main">
  <p:tag name="KSO_WM_BEAUTIFY_FLAG" val=""/>
</p:tagLst>
</file>

<file path=ppt/tags/tag97.xml><?xml version="1.0" encoding="utf-8"?>
<p:tagLst xmlns:p="http://schemas.openxmlformats.org/presentationml/2006/main">
  <p:tag name="KSO_WM_BEAUTIFY_FLAG" val=""/>
</p:tagLst>
</file>

<file path=ppt/tags/tag98.xml><?xml version="1.0" encoding="utf-8"?>
<p:tagLst xmlns:p="http://schemas.openxmlformats.org/presentationml/2006/main">
  <p:tag name="KSO_WM_BEAUTIFY_FLAG" val=""/>
</p:tagLst>
</file>

<file path=ppt/tags/tag99.xml><?xml version="1.0" encoding="utf-8"?>
<p:tagLst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主题1">
  <a:themeElements>
    <a:clrScheme name="稿定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F2FEC"/>
      </a:accent1>
      <a:accent2>
        <a:srgbClr val="6399F4"/>
      </a:accent2>
      <a:accent3>
        <a:srgbClr val="5E60F4"/>
      </a:accent3>
      <a:accent4>
        <a:srgbClr val="8393F7"/>
      </a:accent4>
      <a:accent5>
        <a:srgbClr val="E1E2E9"/>
      </a:accent5>
      <a:accent6>
        <a:srgbClr val="CED6EB"/>
      </a:accent6>
      <a:hlink>
        <a:srgbClr val="0563C1"/>
      </a:hlink>
      <a:folHlink>
        <a:srgbClr val="954F72"/>
      </a:folHlink>
    </a:clrScheme>
    <a:fontScheme name="OPs">
      <a:majorFont>
        <a:latin typeface="Arial Black"/>
        <a:ea typeface="微软雅黑"/>
        <a:cs typeface=""/>
      </a:majorFont>
      <a:minorFont>
        <a:latin typeface="Arial"/>
        <a:ea typeface="微软雅黑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0</TotalTime>
  <Words>1544</Words>
  <Application>WPS 演示</Application>
  <PresentationFormat>宽屏</PresentationFormat>
  <Paragraphs>226</Paragraphs>
  <Slides>19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32" baseType="lpstr">
      <vt:lpstr>Arial</vt:lpstr>
      <vt:lpstr>宋体</vt:lpstr>
      <vt:lpstr>Wingdings</vt:lpstr>
      <vt:lpstr>微软雅黑</vt:lpstr>
      <vt:lpstr>OPPOSans H</vt:lpstr>
      <vt:lpstr>字魂59号-创粗黑</vt:lpstr>
      <vt:lpstr>黑体</vt:lpstr>
      <vt:lpstr>Times New Roman</vt:lpstr>
      <vt:lpstr>Arial Unicode MS</vt:lpstr>
      <vt:lpstr>微软雅黑 Light</vt:lpstr>
      <vt:lpstr>Arial Black</vt:lpstr>
      <vt:lpstr>Calibri</vt:lpstr>
      <vt:lpstr>主题1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70</dc:creator>
  <cp:lastModifiedBy>寡人有糖</cp:lastModifiedBy>
  <cp:revision>201</cp:revision>
  <dcterms:created xsi:type="dcterms:W3CDTF">2021-11-21T09:40:00Z</dcterms:created>
  <dcterms:modified xsi:type="dcterms:W3CDTF">2023-07-28T10:44:12Z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39ABB81AD06D4DA9AF0B190BC1054F4E_13</vt:lpwstr>
  </property>
  <property fmtid="{D5CDD505-2E9C-101B-9397-08002B2CF9AE}" pid="3" name="KSOProductBuildVer">
    <vt:lpwstr>2052-11.1.0.14309</vt:lpwstr>
  </property>
</Properties>
</file>