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259" r:id="rId3"/>
    <p:sldId id="256" r:id="rId4"/>
    <p:sldId id="257" r:id="rId5"/>
    <p:sldId id="260" r:id="rId6"/>
    <p:sldId id="258" r:id="rId8"/>
    <p:sldId id="261" r:id="rId9"/>
    <p:sldId id="262" r:id="rId10"/>
    <p:sldId id="263" r:id="rId11"/>
    <p:sldId id="264" r:id="rId12"/>
    <p:sldId id="265" r:id="rId13"/>
    <p:sldId id="266" r:id="rId14"/>
    <p:sldId id="270" r:id="rId15"/>
    <p:sldId id="271" r:id="rId16"/>
    <p:sldId id="272" r:id="rId17"/>
    <p:sldId id="273" r:id="rId18"/>
  </p:sldIdLst>
  <p:sldSz cx="12192000" cy="6858000"/>
  <p:notesSz cx="6858000" cy="9144000"/>
  <p:custDataLst>
    <p:tags r:id="rId2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2" Type="http://schemas.openxmlformats.org/officeDocument/2006/relationships/tags" Target="tags/tag88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8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83.xml"/><Relationship Id="rId2" Type="http://schemas.openxmlformats.org/officeDocument/2006/relationships/image" Target="../media/image32.png"/><Relationship Id="rId1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84.xml"/><Relationship Id="rId2" Type="http://schemas.openxmlformats.org/officeDocument/2006/relationships/image" Target="../media/image34.png"/><Relationship Id="rId1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85.xml"/><Relationship Id="rId2" Type="http://schemas.openxmlformats.org/officeDocument/2006/relationships/image" Target="../media/image36.png"/><Relationship Id="rId1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6.xml"/><Relationship Id="rId1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7.xml"/><Relationship Id="rId1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tags" Target="../tags/tag63.xml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64.xml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73.xml"/><Relationship Id="rId8" Type="http://schemas.openxmlformats.org/officeDocument/2006/relationships/tags" Target="../tags/tag72.xml"/><Relationship Id="rId7" Type="http://schemas.openxmlformats.org/officeDocument/2006/relationships/tags" Target="../tags/tag71.xml"/><Relationship Id="rId6" Type="http://schemas.openxmlformats.org/officeDocument/2006/relationships/tags" Target="../tags/tag70.xml"/><Relationship Id="rId5" Type="http://schemas.openxmlformats.org/officeDocument/2006/relationships/tags" Target="../tags/tag69.xml"/><Relationship Id="rId4" Type="http://schemas.openxmlformats.org/officeDocument/2006/relationships/tags" Target="../tags/tag68.xml"/><Relationship Id="rId3" Type="http://schemas.openxmlformats.org/officeDocument/2006/relationships/tags" Target="../tags/tag67.xml"/><Relationship Id="rId2" Type="http://schemas.openxmlformats.org/officeDocument/2006/relationships/tags" Target="../tags/tag66.xml"/><Relationship Id="rId19" Type="http://schemas.openxmlformats.org/officeDocument/2006/relationships/notesSlide" Target="../notesSlides/notesSlide1.xml"/><Relationship Id="rId18" Type="http://schemas.openxmlformats.org/officeDocument/2006/relationships/slideLayout" Target="../slideLayouts/slideLayout6.xml"/><Relationship Id="rId17" Type="http://schemas.openxmlformats.org/officeDocument/2006/relationships/tags" Target="../tags/tag76.xml"/><Relationship Id="rId16" Type="http://schemas.openxmlformats.org/officeDocument/2006/relationships/image" Target="../media/image14.png"/><Relationship Id="rId15" Type="http://schemas.openxmlformats.org/officeDocument/2006/relationships/image" Target="../media/image13.png"/><Relationship Id="rId14" Type="http://schemas.openxmlformats.org/officeDocument/2006/relationships/image" Target="../media/image12.png"/><Relationship Id="rId13" Type="http://schemas.openxmlformats.org/officeDocument/2006/relationships/image" Target="../media/image11.png"/><Relationship Id="rId12" Type="http://schemas.openxmlformats.org/officeDocument/2006/relationships/image" Target="../media/image10.png"/><Relationship Id="rId11" Type="http://schemas.openxmlformats.org/officeDocument/2006/relationships/tags" Target="../tags/tag75.xml"/><Relationship Id="rId10" Type="http://schemas.openxmlformats.org/officeDocument/2006/relationships/tags" Target="../tags/tag74.xml"/><Relationship Id="rId1" Type="http://schemas.openxmlformats.org/officeDocument/2006/relationships/tags" Target="../tags/tag65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77.xml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78.xml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79.xml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80.xml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81.xml"/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39060" y="721995"/>
            <a:ext cx="6627495" cy="262636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4400" y="3656330"/>
            <a:ext cx="7537450" cy="266763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19300" y="592455"/>
            <a:ext cx="7584440" cy="97155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5665" y="2022475"/>
            <a:ext cx="4164330" cy="50482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9875" y="2985770"/>
            <a:ext cx="4980940" cy="44323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36875" y="3887470"/>
            <a:ext cx="4643120" cy="62611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19300" y="5111115"/>
            <a:ext cx="7394575" cy="969010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30960" y="436880"/>
            <a:ext cx="9404350" cy="318643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1025" y="4225290"/>
            <a:ext cx="8689975" cy="181610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6" name="组合 5"/>
          <p:cNvGrpSpPr/>
          <p:nvPr/>
        </p:nvGrpSpPr>
        <p:grpSpPr>
          <a:xfrm>
            <a:off x="2459990" y="38100"/>
            <a:ext cx="6464300" cy="6858000"/>
            <a:chOff x="3311" y="0"/>
            <a:chExt cx="10180" cy="10800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3311" y="0"/>
              <a:ext cx="10180" cy="6480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311" y="6540"/>
              <a:ext cx="10140" cy="4260"/>
            </a:xfrm>
            <a:prstGeom prst="rect">
              <a:avLst/>
            </a:prstGeom>
          </p:spPr>
        </p:pic>
      </p:grpSp>
    </p:spTree>
    <p:custDataLst>
      <p:tags r:id="rId3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68525" y="300990"/>
            <a:ext cx="7854950" cy="37719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2070" y="3920490"/>
            <a:ext cx="6805930" cy="286512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未命名文件(10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9060" y="0"/>
            <a:ext cx="4173220" cy="68580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383030" y="1188085"/>
            <a:ext cx="17926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训练模板</a:t>
            </a:r>
            <a:r>
              <a:rPr lang="zh-CN" altLang="en-US"/>
              <a:t>流程图</a:t>
            </a:r>
            <a:endParaRPr lang="zh-CN" altLang="en-US"/>
          </a:p>
        </p:txBody>
      </p:sp>
    </p:spTree>
    <p:custDataLst>
      <p:tags r:id="rId2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未命名文件(10)(1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2340" y="0"/>
            <a:ext cx="2252980" cy="68580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754505" y="1234440"/>
            <a:ext cx="13665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匹配流程</a:t>
            </a:r>
            <a:r>
              <a:rPr lang="zh-CN" altLang="en-US"/>
              <a:t>图</a:t>
            </a:r>
            <a:endParaRPr lang="zh-CN" altLang="en-US"/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3540" y="466090"/>
            <a:ext cx="6045200" cy="55753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495" y="1253490"/>
            <a:ext cx="6024245" cy="62928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540" y="1980565"/>
            <a:ext cx="6426200" cy="177800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895" y="3856355"/>
            <a:ext cx="6892290" cy="243586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8620" y="563245"/>
            <a:ext cx="8763000" cy="176149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705" y="2780030"/>
            <a:ext cx="8227695" cy="112204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065" y="4356735"/>
            <a:ext cx="8500745" cy="173355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标题 16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84810" y="2159000"/>
            <a:ext cx="3192780" cy="806450"/>
          </a:xfrm>
        </p:spPr>
        <p:txBody>
          <a:bodyPr>
            <a:noAutofit/>
          </a:bodyPr>
          <a:lstStyle/>
          <a:p>
            <a:pPr algn="l"/>
            <a:r>
              <a:rPr lang="zh-CN" altLang="en-US">
                <a:solidFill>
                  <a:srgbClr val="FFFFFF"/>
                </a:solidFill>
                <a:latin typeface="+mj-ea"/>
                <a:ea typeface="+mj-ea"/>
              </a:rPr>
              <a:t>单击添加标题</a:t>
            </a:r>
            <a:endParaRPr lang="zh-CN" altLang="en-US">
              <a:solidFill>
                <a:srgbClr val="FFFFFF"/>
              </a:solidFill>
              <a:latin typeface="+mj-ea"/>
              <a:ea typeface="+mj-ea"/>
            </a:endParaRPr>
          </a:p>
        </p:txBody>
      </p:sp>
      <p:sp>
        <p:nvSpPr>
          <p:cNvPr id="27" name="正文"/>
          <p:cNvSpPr txBox="1"/>
          <p:nvPr>
            <p:custDataLst>
              <p:tags r:id="rId2"/>
            </p:custDataLst>
          </p:nvPr>
        </p:nvSpPr>
        <p:spPr>
          <a:xfrm>
            <a:off x="384810" y="3009900"/>
            <a:ext cx="2872105" cy="709930"/>
          </a:xfrm>
          <a:prstGeom prst="rect">
            <a:avLst/>
          </a:prstGeom>
          <a:noFill/>
        </p:spPr>
        <p:txBody>
          <a:bodyPr wrap="square" lIns="90170" tIns="0" rIns="90170" bIns="0" rtlCol="0" anchor="t" anchorCtr="0">
            <a:noAutofit/>
          </a:bodyPr>
          <a:lstStyle/>
          <a:p>
            <a:pPr indent="0" algn="l" fontAlgn="auto">
              <a:lnSpc>
                <a:spcPct val="130000"/>
              </a:lnSpc>
              <a:buClr>
                <a:srgbClr val="376FFF"/>
              </a:buClr>
              <a:buSzPct val="80000"/>
              <a:buNone/>
            </a:pPr>
            <a:r>
              <a:rPr lang="zh-CN" altLang="en-US" sz="1400" spc="150" dirty="0">
                <a:solidFill>
                  <a:srgbClr val="FFFFFF"/>
                </a:solidFill>
                <a:latin typeface="+mn-ea"/>
                <a:sym typeface="+mn-ea"/>
              </a:rPr>
              <a:t>单击添加文本具体内容，简明扼要地阐述您的观点</a:t>
            </a:r>
            <a:endParaRPr lang="zh-CN" altLang="en-US" sz="1400" spc="150" dirty="0">
              <a:solidFill>
                <a:srgbClr val="FFFFFF"/>
              </a:solidFill>
              <a:latin typeface="+mn-ea"/>
              <a:sym typeface="+mn-ea"/>
            </a:endParaRPr>
          </a:p>
        </p:txBody>
      </p:sp>
      <p:sp>
        <p:nvSpPr>
          <p:cNvPr id="9" name="正文"/>
          <p:cNvSpPr txBox="1"/>
          <p:nvPr>
            <p:custDataLst>
              <p:tags r:id="rId3"/>
            </p:custDataLst>
          </p:nvPr>
        </p:nvSpPr>
        <p:spPr>
          <a:xfrm>
            <a:off x="3794125" y="6103620"/>
            <a:ext cx="2532380" cy="619760"/>
          </a:xfrm>
          <a:prstGeom prst="rect">
            <a:avLst/>
          </a:prstGeom>
          <a:noFill/>
        </p:spPr>
        <p:txBody>
          <a:bodyPr wrap="square" lIns="71755" tIns="0" rIns="0" bIns="0" rtlCol="0" anchor="ctr" anchorCtr="0">
            <a:noAutofit/>
          </a:bodyPr>
          <a:lstStyle/>
          <a:p>
            <a:pPr indent="0" algn="l" fontAlgn="auto">
              <a:lnSpc>
                <a:spcPct val="130000"/>
              </a:lnSpc>
              <a:buClr>
                <a:srgbClr val="376FFF"/>
              </a:buClr>
              <a:buSzPct val="80000"/>
              <a:buNone/>
            </a:pPr>
            <a:r>
              <a:rPr lang="zh-CN" altLang="en-US" sz="1400" spc="150" dirty="0">
                <a:solidFill>
                  <a:srgbClr val="FFFFFF"/>
                </a:solidFill>
                <a:latin typeface="+mn-ea"/>
                <a:sym typeface="+mn-ea"/>
              </a:rPr>
              <a:t>单击添加文本具体内容，请扼要阐述您的观点</a:t>
            </a:r>
            <a:endParaRPr lang="zh-CN" altLang="en-US" sz="1400" spc="150" dirty="0">
              <a:solidFill>
                <a:srgbClr val="FFFFFF"/>
              </a:solidFill>
              <a:latin typeface="+mn-ea"/>
              <a:sym typeface="+mn-ea"/>
            </a:endParaRPr>
          </a:p>
        </p:txBody>
      </p:sp>
      <p:sp>
        <p:nvSpPr>
          <p:cNvPr id="11" name="椭圆 10"/>
          <p:cNvSpPr/>
          <p:nvPr>
            <p:custDataLst>
              <p:tags r:id="rId4"/>
            </p:custDataLst>
          </p:nvPr>
        </p:nvSpPr>
        <p:spPr>
          <a:xfrm>
            <a:off x="6631305" y="6397625"/>
            <a:ext cx="101600" cy="1016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12" name="矩形 11"/>
          <p:cNvSpPr/>
          <p:nvPr>
            <p:custDataLst>
              <p:tags r:id="rId5"/>
            </p:custDataLst>
          </p:nvPr>
        </p:nvSpPr>
        <p:spPr>
          <a:xfrm>
            <a:off x="500380" y="1734820"/>
            <a:ext cx="314960" cy="54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15" name="椭圆 14"/>
          <p:cNvSpPr/>
          <p:nvPr>
            <p:custDataLst>
              <p:tags r:id="rId6"/>
            </p:custDataLst>
          </p:nvPr>
        </p:nvSpPr>
        <p:spPr>
          <a:xfrm>
            <a:off x="500380" y="412115"/>
            <a:ext cx="101600" cy="101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16" name="椭圆 15"/>
          <p:cNvSpPr/>
          <p:nvPr>
            <p:custDataLst>
              <p:tags r:id="rId7"/>
            </p:custDataLst>
          </p:nvPr>
        </p:nvSpPr>
        <p:spPr>
          <a:xfrm>
            <a:off x="500380" y="682625"/>
            <a:ext cx="101600" cy="101600"/>
          </a:xfrm>
          <a:prstGeom prst="ellipse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19" name="椭圆 18"/>
          <p:cNvSpPr/>
          <p:nvPr>
            <p:custDataLst>
              <p:tags r:id="rId8"/>
            </p:custDataLst>
          </p:nvPr>
        </p:nvSpPr>
        <p:spPr>
          <a:xfrm>
            <a:off x="500380" y="953135"/>
            <a:ext cx="101600" cy="101600"/>
          </a:xfrm>
          <a:prstGeom prst="ellipse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solidFill>
                <a:schemeClr val="lt1"/>
              </a:solidFill>
              <a:sym typeface="+mn-ea"/>
            </a:endParaRPr>
          </a:p>
        </p:txBody>
      </p:sp>
      <p:cxnSp>
        <p:nvCxnSpPr>
          <p:cNvPr id="22" name="直接箭头连接符 21"/>
          <p:cNvCxnSpPr/>
          <p:nvPr>
            <p:custDataLst>
              <p:tags r:id="rId9"/>
            </p:custDataLst>
          </p:nvPr>
        </p:nvCxnSpPr>
        <p:spPr>
          <a:xfrm>
            <a:off x="1282700" y="6250940"/>
            <a:ext cx="1452880" cy="0"/>
          </a:xfrm>
          <a:prstGeom prst="straightConnector1">
            <a:avLst/>
          </a:prstGeom>
          <a:ln w="6350">
            <a:solidFill>
              <a:srgbClr val="FFFFFF"/>
            </a:solidFill>
            <a:tailEnd type="arrow" w="lg" len="sm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3" name="椭圆 22"/>
          <p:cNvSpPr/>
          <p:nvPr>
            <p:custDataLst>
              <p:tags r:id="rId10"/>
            </p:custDataLst>
          </p:nvPr>
        </p:nvSpPr>
        <p:spPr>
          <a:xfrm>
            <a:off x="11666220" y="6396355"/>
            <a:ext cx="101600" cy="1016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31750">
            <a:solidFill>
              <a:schemeClr val="lt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24" name="椭圆 23"/>
          <p:cNvSpPr/>
          <p:nvPr>
            <p:custDataLst>
              <p:tags r:id="rId11"/>
            </p:custDataLst>
          </p:nvPr>
        </p:nvSpPr>
        <p:spPr>
          <a:xfrm>
            <a:off x="11380470" y="6396355"/>
            <a:ext cx="101600" cy="1016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31750">
            <a:solidFill>
              <a:schemeClr val="lt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solidFill>
                <a:schemeClr val="lt1"/>
              </a:solidFill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01980" y="609600"/>
            <a:ext cx="7894955" cy="159131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936875" y="2507615"/>
            <a:ext cx="3225800" cy="34925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79880" y="2937510"/>
            <a:ext cx="605155" cy="39814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71775" y="3335655"/>
            <a:ext cx="3390900" cy="55880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01980" y="4426585"/>
            <a:ext cx="7785100" cy="2180590"/>
          </a:xfrm>
          <a:prstGeom prst="rect">
            <a:avLst/>
          </a:prstGeom>
        </p:spPr>
      </p:pic>
    </p:spTree>
    <p:custDataLst>
      <p:tags r:id="rId17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35020" y="455295"/>
            <a:ext cx="5294630" cy="39243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1695" y="4770755"/>
            <a:ext cx="7928610" cy="159194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62405" y="57150"/>
            <a:ext cx="6257290" cy="446913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2405" y="4631055"/>
            <a:ext cx="6257290" cy="216916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85520" y="606425"/>
            <a:ext cx="10213975" cy="291973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6315" y="3776345"/>
            <a:ext cx="7659370" cy="267271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58900" y="683260"/>
            <a:ext cx="9638665" cy="310769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8970" y="4153535"/>
            <a:ext cx="8353425" cy="235648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29385" y="511175"/>
            <a:ext cx="8199755" cy="284607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5630" y="3357245"/>
            <a:ext cx="4787900" cy="60071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9100" y="4318635"/>
            <a:ext cx="4785995" cy="219710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5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31337_1*a*1"/>
  <p:tag name="KSO_WM_TEMPLATE_CATEGORY" val="custom"/>
  <p:tag name="KSO_WM_TEMPLATE_INDEX" val="20231337"/>
  <p:tag name="KSO_WM_UNIT_LAYERLEVEL" val="1"/>
  <p:tag name="KSO_WM_TAG_VERSION" val="3.0"/>
  <p:tag name="KSO_WM_BEAUTIFY_FLAG" val="#wm#"/>
  <p:tag name="KSO_WM_UNIT_PRESET_TEXT" val="单击添加标题"/>
</p:tagLst>
</file>

<file path=ppt/tags/tag66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custom20231337_1*f*1"/>
  <p:tag name="KSO_WM_TEMPLATE_CATEGORY" val="custom"/>
  <p:tag name="KSO_WM_TEMPLATE_INDEX" val="20231337"/>
  <p:tag name="KSO_WM_UNIT_LAYERLEVEL" val="1"/>
  <p:tag name="KSO_WM_TAG_VERSION" val="3.0"/>
  <p:tag name="KSO_WM_BEAUTIFY_FLAG" val="#wm#"/>
  <p:tag name="KSO_WM_UNIT_TEXT_FILL_FORE_SCHEMECOLOR_INDEX_BRIGHTNESS" val="0.15"/>
  <p:tag name="KSO_WM_UNIT_TEXT_FILL_FORE_SCHEMECOLOR_INDEX" val="13"/>
  <p:tag name="KSO_WM_UNIT_TEXT_FILL_TYPE" val="1"/>
  <p:tag name="KSO_WM_UNIT_PRESET_TEXT" val="单击添加文本具体内容，简明扼要地阐述您的观点"/>
</p:tagLst>
</file>

<file path=ppt/tags/tag67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2"/>
  <p:tag name="KSO_WM_UNIT_ID" val="custom20231337_1*f*2"/>
  <p:tag name="KSO_WM_TEMPLATE_CATEGORY" val="custom"/>
  <p:tag name="KSO_WM_TEMPLATE_INDEX" val="20231337"/>
  <p:tag name="KSO_WM_UNIT_LAYERLEVEL" val="1"/>
  <p:tag name="KSO_WM_TAG_VERSION" val="3.0"/>
  <p:tag name="KSO_WM_BEAUTIFY_FLAG" val="#wm#"/>
  <p:tag name="KSO_WM_UNIT_TEXT_FILL_FORE_SCHEMECOLOR_INDEX_BRIGHTNESS" val="0.15"/>
  <p:tag name="KSO_WM_UNIT_TEXT_FILL_FORE_SCHEMECOLOR_INDEX" val="13"/>
  <p:tag name="KSO_WM_UNIT_TEXT_FILL_TYPE" val="1"/>
  <p:tag name="KSO_WM_UNIT_PRESET_TEXT" val="单击添加文本具体内容，请扼要阐述您的观点"/>
</p:tagLst>
</file>

<file path=ppt/tags/tag68.xml><?xml version="1.0" encoding="utf-8"?>
<p:tagLst xmlns:p="http://schemas.openxmlformats.org/presentationml/2006/main">
  <p:tag name="KSO_WM_UNIT_FILL_FORE_SCHEMECOLOR_INDEX_BRIGHTNESS" val="0.8"/>
  <p:tag name="KSO_WM_UNIT_FILL_FORE_SCHEMECOLOR_INDEX" val="7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custom20231337_1*i*4"/>
  <p:tag name="KSO_WM_TEMPLATE_CATEGORY" val="custom"/>
  <p:tag name="KSO_WM_TEMPLATE_INDEX" val="20231337"/>
  <p:tag name="KSO_WM_UNIT_LAYERLEVEL" val="1"/>
  <p:tag name="KSO_WM_TAG_VERSION" val="3.0"/>
  <p:tag name="KSO_WM_BEAUTIFY_FLAG" val="#wm#"/>
</p:tagLst>
</file>

<file path=ppt/tags/tag69.xml><?xml version="1.0" encoding="utf-8"?>
<p:tagLst xmlns:p="http://schemas.openxmlformats.org/presentationml/2006/main">
  <p:tag name="KSO_WM_UNIT_FILL_FORE_SCHEMECOLOR_INDEX_BRIGHTNESS" val="0.8"/>
  <p:tag name="KSO_WM_UNIT_FILL_FORE_SCHEMECOLOR_INDEX" val="7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custom20231337_1*i*5"/>
  <p:tag name="KSO_WM_TEMPLATE_CATEGORY" val="custom"/>
  <p:tag name="KSO_WM_TEMPLATE_INDEX" val="20231337"/>
  <p:tag name="KSO_WM_UNIT_LAYERLEVEL" val="1"/>
  <p:tag name="KSO_WM_TAG_VERSION" val="3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UNIT_FILL_FORE_SCHEMECOLOR_INDEX_BRIGHTNESS" val="0.8"/>
  <p:tag name="KSO_WM_UNIT_FILL_FORE_SCHEMECOLOR_INDEX" val="7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6"/>
  <p:tag name="KSO_WM_UNIT_ID" val="custom20231337_1*i*6"/>
  <p:tag name="KSO_WM_TEMPLATE_CATEGORY" val="custom"/>
  <p:tag name="KSO_WM_TEMPLATE_INDEX" val="20231337"/>
  <p:tag name="KSO_WM_UNIT_LAYERLEVEL" val="1"/>
  <p:tag name="KSO_WM_TAG_VERSION" val="3.0"/>
  <p:tag name="KSO_WM_BEAUTIFY_FLAG" val="#wm#"/>
</p:tagLst>
</file>

<file path=ppt/tags/tag71.xml><?xml version="1.0" encoding="utf-8"?>
<p:tagLst xmlns:p="http://schemas.openxmlformats.org/presentationml/2006/main">
  <p:tag name="KSO_WM_UNIT_LINE_FORE_SCHEMECOLOR_INDEX_BRIGHTNESS" val="0.8"/>
  <p:tag name="KSO_WM_UNIT_LINE_FORE_SCHEMECOLOR_INDEX" val="7"/>
  <p:tag name="KSO_WM_UNIT_LINE_FILL_TYPE" val="2"/>
  <p:tag name="KSO_WM_UNIT_TEXT_FILL_FORE_SCHEMECOLOR_INDEX_BRIGHTNESS" val="0"/>
  <p:tag name="KSO_WM_UNIT_TEXT_FILL_FORE_SCHEMECOLOR_INDEX" val="2"/>
  <p:tag name="KSO_WM_UNIT_TEXT_FILL_TYPE" val="1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7"/>
  <p:tag name="KSO_WM_UNIT_ID" val="custom20231337_1*i*7"/>
  <p:tag name="KSO_WM_TEMPLATE_CATEGORY" val="custom"/>
  <p:tag name="KSO_WM_TEMPLATE_INDEX" val="20231337"/>
  <p:tag name="KSO_WM_UNIT_LAYERLEVEL" val="1"/>
  <p:tag name="KSO_WM_TAG_VERSION" val="3.0"/>
  <p:tag name="KSO_WM_BEAUTIFY_FLAG" val="#wm#"/>
</p:tagLst>
</file>

<file path=ppt/tags/tag72.xml><?xml version="1.0" encoding="utf-8"?>
<p:tagLst xmlns:p="http://schemas.openxmlformats.org/presentationml/2006/main">
  <p:tag name="KSO_WM_UNIT_LINE_FORE_SCHEMECOLOR_INDEX_BRIGHTNESS" val="0.8"/>
  <p:tag name="KSO_WM_UNIT_LINE_FORE_SCHEMECOLOR_INDEX" val="7"/>
  <p:tag name="KSO_WM_UNIT_LINE_FILL_TYPE" val="2"/>
  <p:tag name="KSO_WM_UNIT_TEXT_FILL_FORE_SCHEMECOLOR_INDEX_BRIGHTNESS" val="0"/>
  <p:tag name="KSO_WM_UNIT_TEXT_FILL_FORE_SCHEMECOLOR_INDEX" val="2"/>
  <p:tag name="KSO_WM_UNIT_TEXT_FILL_TYPE" val="1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8"/>
  <p:tag name="KSO_WM_UNIT_ID" val="custom20231337_1*i*8"/>
  <p:tag name="KSO_WM_TEMPLATE_CATEGORY" val="custom"/>
  <p:tag name="KSO_WM_TEMPLATE_INDEX" val="20231337"/>
  <p:tag name="KSO_WM_UNIT_LAYERLEVEL" val="1"/>
  <p:tag name="KSO_WM_TAG_VERSION" val="3.0"/>
  <p:tag name="KSO_WM_BEAUTIFY_FLAG" val="#wm#"/>
</p:tagLst>
</file>

<file path=ppt/tags/tag73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1"/>
  <p:tag name="KSO_WM_UNIT_ID" val="custom20231337_1*i*11"/>
  <p:tag name="KSO_WM_TEMPLATE_CATEGORY" val="custom"/>
  <p:tag name="KSO_WM_TEMPLATE_INDEX" val="20231337"/>
  <p:tag name="KSO_WM_UNIT_LAYERLEVEL" val="1"/>
  <p:tag name="KSO_WM_TAG_VERSION" val="3.0"/>
  <p:tag name="KSO_WM_BEAUTIFY_FLAG" val="#wm#"/>
</p:tagLst>
</file>

<file path=ppt/tags/tag74.xml><?xml version="1.0" encoding="utf-8"?>
<p:tagLst xmlns:p="http://schemas.openxmlformats.org/presentationml/2006/main">
  <p:tag name="KSO_WM_UNIT_FILL_FORE_SCHEMECOLOR_INDEX_BRIGHTNESS" val="-0.25"/>
  <p:tag name="KSO_WM_UNIT_FILL_FORE_SCHEMECOLOR_INDEX" val="6"/>
  <p:tag name="KSO_WM_UNIT_FILL_TYPE" val="1"/>
  <p:tag name="KSO_WM_UNIT_LINE_FORE_SCHEMECOLOR_INDEX_BRIGHTNESS" val="0"/>
  <p:tag name="KSO_WM_UNIT_LINE_FORE_SCHEMECOLOR_INDEX" val="14"/>
  <p:tag name="KSO_WM_UNIT_LINE_FILL_TYPE" val="2"/>
  <p:tag name="KSO_WM_UNIT_TEXT_FILL_FORE_SCHEMECOLOR_INDEX_BRIGHTNESS" val="0"/>
  <p:tag name="KSO_WM_UNIT_TEXT_FILL_FORE_SCHEMECOLOR_INDEX" val="2"/>
  <p:tag name="KSO_WM_UNIT_TEXT_FILL_TYPE" val="1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2"/>
  <p:tag name="KSO_WM_UNIT_ID" val="custom20231337_1*i*12"/>
  <p:tag name="KSO_WM_TEMPLATE_CATEGORY" val="custom"/>
  <p:tag name="KSO_WM_TEMPLATE_INDEX" val="20231337"/>
  <p:tag name="KSO_WM_UNIT_LAYERLEVEL" val="1"/>
  <p:tag name="KSO_WM_TAG_VERSION" val="3.0"/>
  <p:tag name="KSO_WM_BEAUTIFY_FLAG" val="#wm#"/>
</p:tagLst>
</file>

<file path=ppt/tags/tag75.xml><?xml version="1.0" encoding="utf-8"?>
<p:tagLst xmlns:p="http://schemas.openxmlformats.org/presentationml/2006/main">
  <p:tag name="KSO_WM_UNIT_FILL_FORE_SCHEMECOLOR_INDEX_BRIGHTNESS" val="-0.25"/>
  <p:tag name="KSO_WM_UNIT_FILL_FORE_SCHEMECOLOR_INDEX" val="6"/>
  <p:tag name="KSO_WM_UNIT_FILL_TYPE" val="1"/>
  <p:tag name="KSO_WM_UNIT_LINE_FORE_SCHEMECOLOR_INDEX_BRIGHTNESS" val="0"/>
  <p:tag name="KSO_WM_UNIT_LINE_FORE_SCHEMECOLOR_INDEX" val="14"/>
  <p:tag name="KSO_WM_UNIT_LINE_FILL_TYPE" val="2"/>
  <p:tag name="KSO_WM_UNIT_TEXT_FILL_FORE_SCHEMECOLOR_INDEX_BRIGHTNESS" val="0"/>
  <p:tag name="KSO_WM_UNIT_TEXT_FILL_FORE_SCHEMECOLOR_INDEX" val="2"/>
  <p:tag name="KSO_WM_UNIT_TEXT_FILL_TYPE" val="1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3"/>
  <p:tag name="KSO_WM_UNIT_ID" val="custom20231337_1*i*13"/>
  <p:tag name="KSO_WM_TEMPLATE_CATEGORY" val="custom"/>
  <p:tag name="KSO_WM_TEMPLATE_INDEX" val="20231337"/>
  <p:tag name="KSO_WM_UNIT_LAYERLEVEL" val="1"/>
  <p:tag name="KSO_WM_TAG_VERSION" val="3.0"/>
  <p:tag name="KSO_WM_BEAUTIFY_FLAG" val="#wm#"/>
</p:tagLst>
</file>

<file path=ppt/tags/tag76.xml><?xml version="1.0" encoding="utf-8"?>
<p:tagLst xmlns:p="http://schemas.openxmlformats.org/presentationml/2006/main">
  <p:tag name="KSO_WM_SLIDE_ID" val="custom20231337_1"/>
  <p:tag name="KSO_WM_TEMPLATE_SUBCATEGORY" val="0"/>
  <p:tag name="KSO_WM_TEMPLATE_MASTER_TYPE" val="0"/>
  <p:tag name="KSO_WM_TEMPLATE_COLOR_TYPE" val="0"/>
  <p:tag name="KSO_WM_SLIDE_ITEM_CNT" val="0"/>
  <p:tag name="KSO_WM_SLIDE_INDEX" val="1"/>
  <p:tag name="KSO_WM_TAG_VERSION" val="3.0"/>
  <p:tag name="KSO_WM_BEAUTIFY_FLAG" val="#wm#"/>
  <p:tag name="KSO_WM_TEMPLATE_CATEGORY" val="custom"/>
  <p:tag name="KSO_WM_TEMPLATE_INDEX" val="20231337"/>
  <p:tag name="KSO_WM_SLIDE_TYPE" val="text"/>
  <p:tag name="KSO_WM_SLIDE_SUBTYPE" val="picTxt"/>
  <p:tag name="KSO_WM_SLIDE_SIZE" val="959*540"/>
  <p:tag name="KSO_WM_SLIDE_POSITION" val="0*0"/>
  <p:tag name="KSO_WM_SLIDE_LAYOUT" val="a_d_f"/>
  <p:tag name="KSO_WM_SLIDE_LAYOUT_CNT" val="1_2_2"/>
  <p:tag name="KSO_WM_SPECIAL_SOURCE" val="bdnull"/>
</p:tagLst>
</file>

<file path=ppt/tags/tag7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8.xml><?xml version="1.0" encoding="utf-8"?>
<p:tagLst xmlns:p="http://schemas.openxmlformats.org/presentationml/2006/main">
  <p:tag name="commondata" val="eyJoZGlkIjoiMzE1MTc0ZTViZTYxZWM2MzgyNTg0NjJiOTE4NTNjZGQifQ==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60</Words>
  <Application>WPS 演示</Application>
  <PresentationFormat>宽屏</PresentationFormat>
  <Paragraphs>10</Paragraphs>
  <Slides>15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3" baseType="lpstr">
      <vt:lpstr>Arial</vt:lpstr>
      <vt:lpstr>宋体</vt:lpstr>
      <vt:lpstr>Wingdings</vt:lpstr>
      <vt:lpstr>Wingdings</vt:lpstr>
      <vt:lpstr>微软雅黑</vt:lpstr>
      <vt:lpstr>Arial Unicode MS</vt:lpstr>
      <vt:lpstr>Calibri</vt:lpstr>
      <vt:lpstr>WPS</vt:lpstr>
      <vt:lpstr>PowerPoint 演示文稿</vt:lpstr>
      <vt:lpstr>PowerPoint 演示文稿</vt:lpstr>
      <vt:lpstr>PowerPoint 演示文稿</vt:lpstr>
      <vt:lpstr>单击添加标题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巴拉巴拉宋大佬</cp:lastModifiedBy>
  <cp:revision>158</cp:revision>
  <dcterms:created xsi:type="dcterms:W3CDTF">2019-06-19T02:08:00Z</dcterms:created>
  <dcterms:modified xsi:type="dcterms:W3CDTF">2024-05-17T08:15:39Z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2052-12.1.0.16929</vt:lpwstr>
  </property>
  <property fmtid="{D5CDD505-2E9C-101B-9397-08002B2CF9AE}" pid="3" name="ICV">
    <vt:lpwstr>6E55D3CC1AE54AB9BD335D48F83304C6_11</vt:lpwstr>
  </property>
</Properties>
</file>